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10287000" cx="18288000"/>
  <p:notesSz cx="6858000" cy="9144000"/>
  <p:embeddedFontLst>
    <p:embeddedFont>
      <p:font typeface="Pinyon Script"/>
      <p:regular r:id="rId49"/>
    </p:embeddedFont>
    <p:embeddedFont>
      <p:font typeface="Inria Serif"/>
      <p:regular r:id="rId50"/>
      <p:bold r:id="rId51"/>
      <p:italic r:id="rId52"/>
      <p:boldItalic r:id="rId53"/>
    </p:embeddedFont>
    <p:embeddedFont>
      <p:font typeface="Overpass Black"/>
      <p:bold r:id="rId54"/>
      <p:boldItalic r:id="rId55"/>
    </p:embeddedFont>
    <p:embeddedFont>
      <p:font typeface="Overpas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EC445DD-A767-4336-8BB3-7551BF121DE4}">
  <a:tblStyle styleId="{1EC445DD-A767-4336-8BB3-7551BF121DE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PinyonScrip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InriaSerif-bold.fntdata"/><Relationship Id="rId50" Type="http://schemas.openxmlformats.org/officeDocument/2006/relationships/font" Target="fonts/InriaSerif-regular.fntdata"/><Relationship Id="rId53" Type="http://schemas.openxmlformats.org/officeDocument/2006/relationships/font" Target="fonts/InriaSerif-boldItalic.fntdata"/><Relationship Id="rId52" Type="http://schemas.openxmlformats.org/officeDocument/2006/relationships/font" Target="fonts/InriaSerif-italic.fntdata"/><Relationship Id="rId11" Type="http://schemas.openxmlformats.org/officeDocument/2006/relationships/slide" Target="slides/slide5.xml"/><Relationship Id="rId55" Type="http://schemas.openxmlformats.org/officeDocument/2006/relationships/font" Target="fonts/OverpassBlack-boldItalic.fntdata"/><Relationship Id="rId10" Type="http://schemas.openxmlformats.org/officeDocument/2006/relationships/slide" Target="slides/slide4.xml"/><Relationship Id="rId54" Type="http://schemas.openxmlformats.org/officeDocument/2006/relationships/font" Target="fonts/OverpassBlack-bold.fntdata"/><Relationship Id="rId13" Type="http://schemas.openxmlformats.org/officeDocument/2006/relationships/slide" Target="slides/slide7.xml"/><Relationship Id="rId57" Type="http://schemas.openxmlformats.org/officeDocument/2006/relationships/font" Target="fonts/Overpass-bold.fntdata"/><Relationship Id="rId12" Type="http://schemas.openxmlformats.org/officeDocument/2006/relationships/slide" Target="slides/slide6.xml"/><Relationship Id="rId56" Type="http://schemas.openxmlformats.org/officeDocument/2006/relationships/font" Target="fonts/Overpass-regular.fntdata"/><Relationship Id="rId15" Type="http://schemas.openxmlformats.org/officeDocument/2006/relationships/slide" Target="slides/slide9.xml"/><Relationship Id="rId59" Type="http://schemas.openxmlformats.org/officeDocument/2006/relationships/font" Target="fonts/Overpass-boldItalic.fntdata"/><Relationship Id="rId14" Type="http://schemas.openxmlformats.org/officeDocument/2006/relationships/slide" Target="slides/slide8.xml"/><Relationship Id="rId58" Type="http://schemas.openxmlformats.org/officeDocument/2006/relationships/font" Target="fonts/Overpass-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3e9d642567_1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3e9d642567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Next, we looked at common words in each decade. </a:t>
            </a:r>
            <a:endParaRPr/>
          </a:p>
          <a:p>
            <a:pPr indent="0" lvl="0" marL="0" rtl="0" algn="l">
              <a:spcBef>
                <a:spcPts val="0"/>
              </a:spcBef>
              <a:spcAft>
                <a:spcPts val="0"/>
              </a:spcAft>
              <a:buNone/>
            </a:pPr>
            <a:r>
              <a:rPr lang="en-US"/>
              <a:t>Right away, its obvious that there are a lot of shared words.</a:t>
            </a:r>
            <a:endParaRPr/>
          </a:p>
          <a:p>
            <a:pPr indent="0" lvl="0" marL="0" rtl="0" algn="l">
              <a:spcBef>
                <a:spcPts val="0"/>
              </a:spcBef>
              <a:spcAft>
                <a:spcPts val="0"/>
              </a:spcAft>
              <a:buNone/>
            </a:pPr>
            <a:r>
              <a:rPr lang="en-US"/>
              <a:t>For instance: “I’m” is the most common word in all of the decades, followed by “yeah” (in all except the 90s). </a:t>
            </a:r>
            <a:endParaRPr/>
          </a:p>
          <a:p>
            <a:pPr indent="0" lvl="0" marL="0" rtl="0" algn="l">
              <a:spcBef>
                <a:spcPts val="0"/>
              </a:spcBef>
              <a:spcAft>
                <a:spcPts val="0"/>
              </a:spcAft>
              <a:buNone/>
            </a:pPr>
            <a:r>
              <a:rPr lang="en-US"/>
              <a:t>Other shared common words include really, time, day, night, </a:t>
            </a:r>
            <a:r>
              <a:rPr lang="en-US"/>
              <a:t>talk</a:t>
            </a:r>
            <a:r>
              <a:rPr lang="en-US"/>
              <a:t>, gonna</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3e9d642567_1_2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3e9d642567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is the same data, visualized as word-clouds, and, again, its really easy to see just how similar each decades’ common words are.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overlap of the most common words in each decade supports what we found with lexical diversity – so far, despite being from different eras, it seems that the language of the rom-coms appears to remain very similar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3e9d642567_1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3e9d642567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also looked at word-co </a:t>
            </a:r>
            <a:r>
              <a:rPr lang="en-US"/>
              <a:t>occurrences</a:t>
            </a:r>
            <a:r>
              <a:rPr lang="en-US"/>
              <a:t> by decade, using widyr’s pairwise_count() function to look at the most common word pairs. The result is very </a:t>
            </a:r>
            <a:r>
              <a:rPr lang="en-US"/>
              <a:t>similar to what we saw with single words: each decade has nearly the same set of words as one  another and the patterns are extremely similar, again suggesting that each decade are not varying greatly in text content.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3e9d642567_1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3e9d642567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Looking at the bigrams (so similar to co-occurence but slightly different as we are looking at words that follow one another in a sequence) </a:t>
            </a:r>
            <a:r>
              <a:rPr lang="en-US">
                <a:solidFill>
                  <a:schemeClr val="dk1"/>
                </a:solidFill>
              </a:rPr>
              <a:t>of words within each decade, we see DO see different patterns between decades.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3e9d642567_1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3e9d642567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also see differences in patterns in the trigrams.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From this we can gather that there is definitely variety in word sequences (so which words are likely to follow others – or how words are used together) between decades, though the overall words used (that we saw with TTR, common words, and co-</a:t>
            </a:r>
            <a:r>
              <a:rPr lang="en-US"/>
              <a:t>occurrences</a:t>
            </a:r>
            <a:r>
              <a:rPr lang="en-US"/>
              <a:t>) are not so diverse.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looking at these, we thought there might also be sentiment division across decades.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3e7b3ecb0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33e7b3ecb00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32df43d73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All movies have a negative average afinn sentiment score. The graph on the right shows average score by decade, and movies from the 2000s seem to have the most negative average score. </a:t>
            </a:r>
            <a:endParaRPr/>
          </a:p>
        </p:txBody>
      </p:sp>
      <p:sp>
        <p:nvSpPr>
          <p:cNvPr id="289" name="Google Shape;289;g332df43d731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32df43d731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graph shows the afinn sentiment analysis by tf idf. Here you can see that most sentiment scores are negative, and by decade, all but movies from the 1990s have negative scores based on tfidf. </a:t>
            </a:r>
            <a:endParaRPr/>
          </a:p>
        </p:txBody>
      </p:sp>
      <p:sp>
        <p:nvSpPr>
          <p:cNvPr id="299" name="Google Shape;299;g332df43d731_1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32df43d731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Trust and fear are the top 2 most common emotions in rom coms, based on their weighted tf idf score. This pattern of trust and fear being the most common remains the same throughout the decades, </a:t>
            </a:r>
            <a:endParaRPr/>
          </a:p>
        </p:txBody>
      </p:sp>
      <p:sp>
        <p:nvSpPr>
          <p:cNvPr id="309" name="Google Shape;309;g332df43d731_1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3e7b3ecb00_11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projected on a 2 d surface for plotting reasons</a:t>
            </a:r>
            <a:endParaRPr/>
          </a:p>
        </p:txBody>
      </p:sp>
      <p:sp>
        <p:nvSpPr>
          <p:cNvPr id="320" name="Google Shape;320;g33e7b3ecb00_112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3e7b3ecb0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33e7b3ecb00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3e7b3ecb00_11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33e7b3ecb00_112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3e7b3ecb00_11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33e7b3ecb00_112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3e7b3ecb0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33e7b3ecb00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3e7b3ecb00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33e7b3ecb00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3e7b3ecb0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33e7b3ecb00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3e7b3ecb0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33e7b3ecb00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3e7b3ecb00_48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g33e7b3ecb00_48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3e7b3ecb00_11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33e7b3ecb00_112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3e7b3ecb00_11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33e7b3ecb00_112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3e7b3ecb00_48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33e7b3ecb00_48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3e7b3ecb00_48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33e7b3ecb00_48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32df43d731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332df43d731_1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3e9d64256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begin our project, we started by cleaning the data and performing exploratory word-based analyses. </a:t>
            </a:r>
            <a:endParaRPr/>
          </a:p>
        </p:txBody>
      </p:sp>
      <p:sp>
        <p:nvSpPr>
          <p:cNvPr id="133" name="Google Shape;133;g33e9d642567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3e9d642567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3e9d64256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clean the data, we first used a dataset from the genderdata package, to remove common English names (because we realized early on that rom-coms use a lot of names)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Next, we did standard </a:t>
            </a:r>
            <a:r>
              <a:rPr lang="en-US"/>
              <a:t>tm data cleaning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 so removing punct, special chars, setting to lowercase, removing stopwords, whitespace, and doing transformations like getting rid of month, year, day</a:t>
            </a:r>
            <a:endParaRPr/>
          </a:p>
          <a:p>
            <a:pPr indent="0" lvl="0" marL="0" rtl="0" algn="l">
              <a:spcBef>
                <a:spcPts val="0"/>
              </a:spcBef>
              <a:spcAft>
                <a:spcPts val="0"/>
              </a:spcAft>
              <a:buNone/>
            </a:pPr>
            <a:r>
              <a:rPr lang="en-US"/>
              <a:t>word stemming and removing sparse terms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Here’s an overview of what our data looked like after cleaning</a:t>
            </a:r>
            <a:endParaRPr/>
          </a:p>
        </p:txBody>
      </p:sp>
      <p:sp>
        <p:nvSpPr>
          <p:cNvPr id="163" name="Google Shape;16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3e9d642567_1_1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3e9d642567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Next, with our cleaned data, we tokenized to make a tidy format and added a count. </a:t>
            </a:r>
            <a:endParaRPr/>
          </a:p>
          <a:p>
            <a:pPr indent="0" lvl="0" marL="0" rtl="0" algn="l">
              <a:spcBef>
                <a:spcPts val="0"/>
              </a:spcBef>
              <a:spcAft>
                <a:spcPts val="0"/>
              </a:spcAft>
              <a:buNone/>
            </a:pPr>
            <a:r>
              <a:rPr lang="en-US"/>
              <a:t>From there we converted to essentially two formats–DTM and DFM, and tidy with tf-idf calculations–which we could then use for all of our analysis and modeling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3e9d642567_1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3e9d642567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first step to our EDA was exploring how </a:t>
            </a:r>
            <a:r>
              <a:rPr lang="en-US"/>
              <a:t>the</a:t>
            </a:r>
            <a:r>
              <a:rPr lang="en-US"/>
              <a:t> lexical diversity of rom-coms varied across decades.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((using quanteda’s textstat_lexdiv() function on our DFM, we first calculated the TTR for each rom-com. Then calculated the mean TTR for each decade ))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you can see, it would appear that the 90s have a higher mean TTR while the 2000s have a lower mean TTR relative to the 80s and 2010s. </a:t>
            </a:r>
            <a:endParaRPr/>
          </a:p>
          <a:p>
            <a:pPr indent="0" lvl="0" marL="0" rtl="0" algn="l">
              <a:spcBef>
                <a:spcPts val="0"/>
              </a:spcBef>
              <a:spcAft>
                <a:spcPts val="0"/>
              </a:spcAft>
              <a:buNone/>
            </a:pPr>
            <a:r>
              <a:rPr lang="en-US"/>
              <a:t>But is this variation actually </a:t>
            </a:r>
            <a:r>
              <a:rPr lang="en-US"/>
              <a:t>significant</a:t>
            </a:r>
            <a:r>
              <a:rPr lang="en-US"/>
              <a:t>?</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3e9d642567_1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3e9d642567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test this, we created a simple linear model. As you can see, none of the predictors are significant, and overall the model itself is not significant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indicating that each decade’s Mean TTR are, in fact, NOT statistically different. We can interpret this as meaning there is no real change in the lexical diversity across decades.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we can see our plots on the right, showing that our linearity assumptions are not violated, so we can be confident in our anova’s result)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13.png"/><Relationship Id="rId8"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gradFill>
          <a:gsLst>
            <a:gs pos="0">
              <a:srgbClr val="C5004E"/>
            </a:gs>
            <a:gs pos="25000">
              <a:srgbClr val="FF97A2"/>
            </a:gs>
            <a:gs pos="50000">
              <a:srgbClr val="F34897"/>
            </a:gs>
            <a:gs pos="75000">
              <a:srgbClr val="F4BBBB"/>
            </a:gs>
            <a:gs pos="100000">
              <a:srgbClr val="FA2B4E"/>
            </a:gs>
          </a:gsLst>
          <a:path path="circle">
            <a:fillToRect b="100%" l="0%" r="100%" t="0%"/>
          </a:path>
          <a:tileRect b="0%" l="-100%" r="0%" t="-100%"/>
        </a:gradFill>
      </p:bgPr>
    </p:bg>
    <p:spTree>
      <p:nvGrpSpPr>
        <p:cNvPr id="1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8" name="Shape 58"/>
        <p:cNvGrpSpPr/>
        <p:nvPr/>
      </p:nvGrpSpPr>
      <p:grpSpPr>
        <a:xfrm>
          <a:off x="0" y="0"/>
          <a:ext cx="0" cy="0"/>
          <a:chOff x="0" y="0"/>
          <a:chExt cx="0" cy="0"/>
        </a:xfrm>
      </p:grpSpPr>
      <p:sp>
        <p:nvSpPr>
          <p:cNvPr id="59" name="Google Shape;59;p11"/>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1"/>
          <p:cNvSpPr/>
          <p:nvPr>
            <p:ph idx="2" type="pic"/>
          </p:nvPr>
        </p:nvSpPr>
        <p:spPr>
          <a:xfrm>
            <a:off x="1792288" y="612775"/>
            <a:ext cx="5486400" cy="4114800"/>
          </a:xfrm>
          <a:prstGeom prst="rect">
            <a:avLst/>
          </a:prstGeom>
          <a:noFill/>
          <a:ln>
            <a:noFill/>
          </a:ln>
        </p:spPr>
      </p:sp>
      <p:sp>
        <p:nvSpPr>
          <p:cNvPr id="61" name="Google Shape;61;p11"/>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1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5" name="Shape 65"/>
        <p:cNvGrpSpPr/>
        <p:nvPr/>
      </p:nvGrpSpPr>
      <p:grpSpPr>
        <a:xfrm>
          <a:off x="0" y="0"/>
          <a:ext cx="0" cy="0"/>
          <a:chOff x="0" y="0"/>
          <a:chExt cx="0" cy="0"/>
        </a:xfrm>
      </p:grpSpPr>
      <p:sp>
        <p:nvSpPr>
          <p:cNvPr id="66" name="Google Shape;66;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2"/>
          <p:cNvSpPr txBox="1"/>
          <p:nvPr>
            <p:ph idx="1" type="body"/>
          </p:nvPr>
        </p:nvSpPr>
        <p:spPr>
          <a:xfrm rot="5400000">
            <a:off x="2308950" y="-251550"/>
            <a:ext cx="4526100"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8" name="Google Shape;68;p1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1" name="Shape 71"/>
        <p:cNvGrpSpPr/>
        <p:nvPr/>
      </p:nvGrpSpPr>
      <p:grpSpPr>
        <a:xfrm>
          <a:off x="0" y="0"/>
          <a:ext cx="0" cy="0"/>
          <a:chOff x="0" y="0"/>
          <a:chExt cx="0" cy="0"/>
        </a:xfrm>
      </p:grpSpPr>
      <p:sp>
        <p:nvSpPr>
          <p:cNvPr id="72" name="Google Shape;72;p13"/>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3"/>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1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bg>
      <p:bgPr>
        <a:gradFill>
          <a:gsLst>
            <a:gs pos="0">
              <a:srgbClr val="C5004E"/>
            </a:gs>
            <a:gs pos="25000">
              <a:srgbClr val="FF97A2"/>
            </a:gs>
            <a:gs pos="50000">
              <a:srgbClr val="F34897"/>
            </a:gs>
            <a:gs pos="75000">
              <a:srgbClr val="F4BBBB"/>
            </a:gs>
            <a:gs pos="100000">
              <a:srgbClr val="FA2B4E"/>
            </a:gs>
          </a:gsLst>
          <a:path path="circle">
            <a:fillToRect b="100%" l="0%" r="100%" t="0%"/>
          </a:path>
          <a:tileRect b="0%" l="-100%" r="0%" t="-100%"/>
        </a:gradFill>
      </p:bgPr>
    </p:bg>
    <p:spTree>
      <p:nvGrpSpPr>
        <p:cNvPr id="12" name="Shape 12"/>
        <p:cNvGrpSpPr/>
        <p:nvPr/>
      </p:nvGrpSpPr>
      <p:grpSpPr>
        <a:xfrm>
          <a:off x="0" y="0"/>
          <a:ext cx="0" cy="0"/>
          <a:chOff x="0" y="0"/>
          <a:chExt cx="0" cy="0"/>
        </a:xfrm>
      </p:grpSpPr>
      <p:sp>
        <p:nvSpPr>
          <p:cNvPr id="13" name="Google Shape;13;p3"/>
          <p:cNvSpPr/>
          <p:nvPr/>
        </p:nvSpPr>
        <p:spPr>
          <a:xfrm>
            <a:off x="-785426" y="0"/>
            <a:ext cx="2346925" cy="2341058"/>
          </a:xfrm>
          <a:custGeom>
            <a:rect b="b" l="l" r="r" t="t"/>
            <a:pathLst>
              <a:path extrusionOk="0" h="2341058" w="2346925">
                <a:moveTo>
                  <a:pt x="0" y="0"/>
                </a:moveTo>
                <a:lnTo>
                  <a:pt x="2346925" y="0"/>
                </a:lnTo>
                <a:lnTo>
                  <a:pt x="2346925" y="2341058"/>
                </a:lnTo>
                <a:lnTo>
                  <a:pt x="0" y="2341058"/>
                </a:lnTo>
                <a:lnTo>
                  <a:pt x="0" y="0"/>
                </a:lnTo>
                <a:close/>
              </a:path>
            </a:pathLst>
          </a:custGeom>
          <a:blipFill rotWithShape="1">
            <a:blip r:embed="rId2">
              <a:alphaModFix amt="86000"/>
            </a:blip>
            <a:stretch>
              <a:fillRect b="0" l="0" r="0" t="0"/>
            </a:stretch>
          </a:blipFill>
          <a:ln>
            <a:noFill/>
          </a:ln>
        </p:spPr>
      </p:sp>
      <p:sp>
        <p:nvSpPr>
          <p:cNvPr id="14" name="Google Shape;14;p3"/>
          <p:cNvSpPr/>
          <p:nvPr/>
        </p:nvSpPr>
        <p:spPr>
          <a:xfrm>
            <a:off x="12029939" y="2015122"/>
            <a:ext cx="6458719" cy="6337618"/>
          </a:xfrm>
          <a:custGeom>
            <a:rect b="b" l="l" r="r" t="t"/>
            <a:pathLst>
              <a:path extrusionOk="0" h="6337618" w="6458719">
                <a:moveTo>
                  <a:pt x="0" y="0"/>
                </a:moveTo>
                <a:lnTo>
                  <a:pt x="6458718" y="0"/>
                </a:lnTo>
                <a:lnTo>
                  <a:pt x="6458718" y="6337618"/>
                </a:lnTo>
                <a:lnTo>
                  <a:pt x="0" y="6337618"/>
                </a:lnTo>
                <a:lnTo>
                  <a:pt x="0" y="0"/>
                </a:lnTo>
                <a:close/>
              </a:path>
            </a:pathLst>
          </a:custGeom>
          <a:blipFill rotWithShape="1">
            <a:blip r:embed="rId3">
              <a:alphaModFix/>
            </a:blip>
            <a:stretch>
              <a:fillRect b="0" l="0" r="0" t="0"/>
            </a:stretch>
          </a:blipFill>
          <a:ln>
            <a:noFill/>
          </a:ln>
        </p:spPr>
      </p:sp>
      <p:sp>
        <p:nvSpPr>
          <p:cNvPr id="15" name="Google Shape;15;p3"/>
          <p:cNvSpPr/>
          <p:nvPr/>
        </p:nvSpPr>
        <p:spPr>
          <a:xfrm rot="-815090">
            <a:off x="8753655" y="-519037"/>
            <a:ext cx="3182754" cy="2928135"/>
          </a:xfrm>
          <a:custGeom>
            <a:rect b="b" l="l" r="r" t="t"/>
            <a:pathLst>
              <a:path extrusionOk="0" h="2926699" w="3181194">
                <a:moveTo>
                  <a:pt x="0" y="0"/>
                </a:moveTo>
                <a:lnTo>
                  <a:pt x="3181194" y="0"/>
                </a:lnTo>
                <a:lnTo>
                  <a:pt x="3181194" y="2926699"/>
                </a:lnTo>
                <a:lnTo>
                  <a:pt x="0" y="2926699"/>
                </a:lnTo>
                <a:lnTo>
                  <a:pt x="0" y="0"/>
                </a:lnTo>
                <a:close/>
              </a:path>
            </a:pathLst>
          </a:custGeom>
          <a:blipFill rotWithShape="1">
            <a:blip r:embed="rId4">
              <a:alphaModFix amt="77000"/>
            </a:blip>
            <a:stretch>
              <a:fillRect b="0" l="0" r="0" t="0"/>
            </a:stretch>
          </a:blipFill>
          <a:ln>
            <a:noFill/>
          </a:ln>
        </p:spPr>
      </p:sp>
      <p:sp>
        <p:nvSpPr>
          <p:cNvPr id="16" name="Google Shape;16;p3"/>
          <p:cNvSpPr/>
          <p:nvPr/>
        </p:nvSpPr>
        <p:spPr>
          <a:xfrm rot="1154972">
            <a:off x="1771396" y="-596648"/>
            <a:ext cx="1416111" cy="1513737"/>
          </a:xfrm>
          <a:custGeom>
            <a:rect b="b" l="l" r="r" t="t"/>
            <a:pathLst>
              <a:path extrusionOk="0" h="1512282" w="1414750">
                <a:moveTo>
                  <a:pt x="0" y="0"/>
                </a:moveTo>
                <a:lnTo>
                  <a:pt x="1414750" y="0"/>
                </a:lnTo>
                <a:lnTo>
                  <a:pt x="1414750" y="1512282"/>
                </a:lnTo>
                <a:lnTo>
                  <a:pt x="0" y="1512282"/>
                </a:lnTo>
                <a:lnTo>
                  <a:pt x="0" y="0"/>
                </a:lnTo>
                <a:close/>
              </a:path>
            </a:pathLst>
          </a:custGeom>
          <a:blipFill rotWithShape="1">
            <a:blip r:embed="rId5">
              <a:alphaModFix amt="85000"/>
            </a:blip>
            <a:stretch>
              <a:fillRect b="-153348" l="-206644" r="0" t="-32088"/>
            </a:stretch>
          </a:blipFill>
          <a:ln>
            <a:noFill/>
          </a:ln>
        </p:spPr>
      </p:sp>
      <p:sp>
        <p:nvSpPr>
          <p:cNvPr id="17" name="Google Shape;17;p3"/>
          <p:cNvSpPr/>
          <p:nvPr/>
        </p:nvSpPr>
        <p:spPr>
          <a:xfrm rot="1451706">
            <a:off x="15954791" y="-97567"/>
            <a:ext cx="2168612" cy="2253102"/>
          </a:xfrm>
          <a:custGeom>
            <a:rect b="b" l="l" r="r" t="t"/>
            <a:pathLst>
              <a:path extrusionOk="0" h="2252251" w="2167792">
                <a:moveTo>
                  <a:pt x="0" y="0"/>
                </a:moveTo>
                <a:lnTo>
                  <a:pt x="2167792" y="0"/>
                </a:lnTo>
                <a:lnTo>
                  <a:pt x="2167792" y="2252252"/>
                </a:lnTo>
                <a:lnTo>
                  <a:pt x="0" y="2252252"/>
                </a:lnTo>
                <a:lnTo>
                  <a:pt x="0" y="0"/>
                </a:lnTo>
                <a:close/>
              </a:path>
            </a:pathLst>
          </a:custGeom>
          <a:blipFill rotWithShape="1">
            <a:blip r:embed="rId6">
              <a:alphaModFix/>
            </a:blip>
            <a:stretch>
              <a:fillRect b="0" l="0" r="0" t="0"/>
            </a:stretch>
          </a:blipFill>
          <a:ln>
            <a:noFill/>
          </a:ln>
        </p:spPr>
      </p:sp>
      <p:sp>
        <p:nvSpPr>
          <p:cNvPr id="18" name="Google Shape;18;p3"/>
          <p:cNvSpPr/>
          <p:nvPr/>
        </p:nvSpPr>
        <p:spPr>
          <a:xfrm rot="5400000">
            <a:off x="13140008" y="8357233"/>
            <a:ext cx="2827644" cy="2575189"/>
          </a:xfrm>
          <a:custGeom>
            <a:rect b="b" l="l" r="r" t="t"/>
            <a:pathLst>
              <a:path extrusionOk="0" h="2575189" w="2827644">
                <a:moveTo>
                  <a:pt x="0" y="0"/>
                </a:moveTo>
                <a:lnTo>
                  <a:pt x="2827644" y="0"/>
                </a:lnTo>
                <a:lnTo>
                  <a:pt x="2827644" y="2575190"/>
                </a:lnTo>
                <a:lnTo>
                  <a:pt x="0" y="2575190"/>
                </a:lnTo>
                <a:lnTo>
                  <a:pt x="0" y="0"/>
                </a:lnTo>
                <a:close/>
              </a:path>
            </a:pathLst>
          </a:custGeom>
          <a:blipFill rotWithShape="1">
            <a:blip r:embed="rId7">
              <a:alphaModFix amt="77000"/>
            </a:blip>
            <a:stretch>
              <a:fillRect b="-108659" l="0" r="-85277" t="0"/>
            </a:stretch>
          </a:blipFill>
          <a:ln>
            <a:noFill/>
          </a:ln>
        </p:spPr>
      </p:sp>
      <p:sp>
        <p:nvSpPr>
          <p:cNvPr id="19" name="Google Shape;19;p3"/>
          <p:cNvSpPr/>
          <p:nvPr/>
        </p:nvSpPr>
        <p:spPr>
          <a:xfrm>
            <a:off x="6139664" y="7627718"/>
            <a:ext cx="3102676" cy="3089479"/>
          </a:xfrm>
          <a:custGeom>
            <a:rect b="b" l="l" r="r" t="t"/>
            <a:pathLst>
              <a:path extrusionOk="0" h="3089479" w="3102676">
                <a:moveTo>
                  <a:pt x="0" y="0"/>
                </a:moveTo>
                <a:lnTo>
                  <a:pt x="3102676" y="0"/>
                </a:lnTo>
                <a:lnTo>
                  <a:pt x="3102676" y="3089480"/>
                </a:lnTo>
                <a:lnTo>
                  <a:pt x="0" y="3089480"/>
                </a:lnTo>
                <a:lnTo>
                  <a:pt x="0" y="0"/>
                </a:lnTo>
                <a:close/>
              </a:path>
            </a:pathLst>
          </a:custGeom>
          <a:blipFill rotWithShape="1">
            <a:blip r:embed="rId8">
              <a:alphaModFix amt="69000"/>
            </a:blip>
            <a:stretch>
              <a:fillRect b="-138617" l="-161458" r="0" t="0"/>
            </a:stretch>
          </a:blipFill>
          <a:ln>
            <a:noFill/>
          </a:ln>
        </p:spPr>
      </p:sp>
      <p:sp>
        <p:nvSpPr>
          <p:cNvPr id="20" name="Google Shape;20;p3"/>
          <p:cNvSpPr/>
          <p:nvPr/>
        </p:nvSpPr>
        <p:spPr>
          <a:xfrm rot="-4601629">
            <a:off x="4321638" y="9243387"/>
            <a:ext cx="2305200" cy="2293673"/>
          </a:xfrm>
          <a:custGeom>
            <a:rect b="b" l="l" r="r" t="t"/>
            <a:pathLst>
              <a:path extrusionOk="0" h="2295216" w="2306750">
                <a:moveTo>
                  <a:pt x="0" y="0"/>
                </a:moveTo>
                <a:lnTo>
                  <a:pt x="2306750" y="0"/>
                </a:lnTo>
                <a:lnTo>
                  <a:pt x="2306750" y="2295216"/>
                </a:lnTo>
                <a:lnTo>
                  <a:pt x="0" y="2295216"/>
                </a:lnTo>
                <a:lnTo>
                  <a:pt x="0" y="0"/>
                </a:lnTo>
                <a:close/>
              </a:path>
            </a:pathLst>
          </a:custGeom>
          <a:blipFill rotWithShape="1">
            <a:blip r:embed="rId5">
              <a:alphaModFix amt="79000"/>
            </a:blip>
            <a:stretch>
              <a:fillRect b="0" l="0" r="0" t="0"/>
            </a:stretch>
          </a:blipFill>
          <a:ln>
            <a:noFill/>
          </a:ln>
        </p:spPr>
      </p:sp>
      <p:sp>
        <p:nvSpPr>
          <p:cNvPr id="21" name="Google Shape;21;p3"/>
          <p:cNvSpPr/>
          <p:nvPr/>
        </p:nvSpPr>
        <p:spPr>
          <a:xfrm rot="1154972">
            <a:off x="-905588" y="7263044"/>
            <a:ext cx="1812946" cy="1937931"/>
          </a:xfrm>
          <a:custGeom>
            <a:rect b="b" l="l" r="r" t="t"/>
            <a:pathLst>
              <a:path extrusionOk="0" h="1936068" w="1811204">
                <a:moveTo>
                  <a:pt x="0" y="0"/>
                </a:moveTo>
                <a:lnTo>
                  <a:pt x="1811204" y="0"/>
                </a:lnTo>
                <a:lnTo>
                  <a:pt x="1811204" y="1936068"/>
                </a:lnTo>
                <a:lnTo>
                  <a:pt x="0" y="1936068"/>
                </a:lnTo>
                <a:lnTo>
                  <a:pt x="0" y="0"/>
                </a:lnTo>
                <a:close/>
              </a:path>
            </a:pathLst>
          </a:custGeom>
          <a:blipFill rotWithShape="1">
            <a:blip r:embed="rId5">
              <a:alphaModFix amt="85000"/>
            </a:blip>
            <a:stretch>
              <a:fillRect b="0" l="-117637" r="-88997" t="-185437"/>
            </a:stretch>
          </a:blip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5B77EA"/>
            </a:gs>
            <a:gs pos="50000">
              <a:srgbClr val="E84A70">
                <a:alpha val="97254"/>
              </a:srgbClr>
            </a:gs>
            <a:gs pos="100000">
              <a:srgbClr val="A0DEE4"/>
            </a:gs>
          </a:gsLst>
          <a:lin ang="5400700" scaled="0"/>
        </a:gradFill>
      </p:bgPr>
    </p:bg>
    <p:spTree>
      <p:nvGrpSpPr>
        <p:cNvPr id="22" name="Shape 22"/>
        <p:cNvGrpSpPr/>
        <p:nvPr/>
      </p:nvGrpSpPr>
      <p:grpSpPr>
        <a:xfrm>
          <a:off x="0" y="0"/>
          <a:ext cx="0" cy="0"/>
          <a:chOff x="0" y="0"/>
          <a:chExt cx="0" cy="0"/>
        </a:xfrm>
      </p:grpSpPr>
      <p:sp>
        <p:nvSpPr>
          <p:cNvPr id="23" name="Google Shape;23;p4"/>
          <p:cNvSpPr/>
          <p:nvPr/>
        </p:nvSpPr>
        <p:spPr>
          <a:xfrm rot="-439219">
            <a:off x="-413210" y="109259"/>
            <a:ext cx="3813749" cy="3962338"/>
          </a:xfrm>
          <a:custGeom>
            <a:rect b="b" l="l" r="r" t="t"/>
            <a:pathLst>
              <a:path extrusionOk="0" h="3959740" w="3811249">
                <a:moveTo>
                  <a:pt x="0" y="0"/>
                </a:moveTo>
                <a:lnTo>
                  <a:pt x="3811249" y="0"/>
                </a:lnTo>
                <a:lnTo>
                  <a:pt x="3811249" y="3959740"/>
                </a:lnTo>
                <a:lnTo>
                  <a:pt x="0" y="3959740"/>
                </a:lnTo>
                <a:lnTo>
                  <a:pt x="0" y="0"/>
                </a:lnTo>
                <a:close/>
              </a:path>
            </a:pathLst>
          </a:custGeom>
          <a:blipFill rotWithShape="1">
            <a:blip r:embed="rId2">
              <a:alphaModFix/>
            </a:blip>
            <a:stretch>
              <a:fillRect b="0" l="0" r="0" t="0"/>
            </a:stretch>
          </a:blipFill>
          <a:ln>
            <a:noFill/>
          </a:ln>
        </p:spPr>
      </p:sp>
      <p:sp>
        <p:nvSpPr>
          <p:cNvPr id="24" name="Google Shape;24;p4"/>
          <p:cNvSpPr/>
          <p:nvPr/>
        </p:nvSpPr>
        <p:spPr>
          <a:xfrm rot="560680">
            <a:off x="15366944" y="6556109"/>
            <a:ext cx="4123786" cy="3685634"/>
          </a:xfrm>
          <a:custGeom>
            <a:rect b="b" l="l" r="r" t="t"/>
            <a:pathLst>
              <a:path extrusionOk="0" h="3682758" w="4120568">
                <a:moveTo>
                  <a:pt x="0" y="0"/>
                </a:moveTo>
                <a:lnTo>
                  <a:pt x="4120568" y="0"/>
                </a:lnTo>
                <a:lnTo>
                  <a:pt x="4120568" y="3682758"/>
                </a:lnTo>
                <a:lnTo>
                  <a:pt x="0" y="3682758"/>
                </a:lnTo>
                <a:lnTo>
                  <a:pt x="0" y="0"/>
                </a:lnTo>
                <a:close/>
              </a:path>
            </a:pathLst>
          </a:custGeom>
          <a:blipFill rotWithShape="1">
            <a:blip r:embed="rId3">
              <a:alphaModFix/>
            </a:blip>
            <a:stretch>
              <a:fillRect b="0" l="0" r="0" t="0"/>
            </a:stretch>
          </a:blipFill>
          <a:ln>
            <a:noFill/>
          </a:ln>
        </p:spPr>
      </p:sp>
      <p:sp>
        <p:nvSpPr>
          <p:cNvPr id="25" name="Google Shape;25;p4"/>
          <p:cNvSpPr/>
          <p:nvPr/>
        </p:nvSpPr>
        <p:spPr>
          <a:xfrm>
            <a:off x="12758827" y="8168267"/>
            <a:ext cx="2776402" cy="5477331"/>
          </a:xfrm>
          <a:custGeom>
            <a:rect b="b" l="l" r="r" t="t"/>
            <a:pathLst>
              <a:path extrusionOk="0" h="5477331" w="2776402">
                <a:moveTo>
                  <a:pt x="0" y="0"/>
                </a:moveTo>
                <a:lnTo>
                  <a:pt x="2776402" y="0"/>
                </a:lnTo>
                <a:lnTo>
                  <a:pt x="2776402" y="5477331"/>
                </a:lnTo>
                <a:lnTo>
                  <a:pt x="0" y="5477331"/>
                </a:lnTo>
                <a:lnTo>
                  <a:pt x="0" y="0"/>
                </a:lnTo>
                <a:close/>
              </a:path>
            </a:pathLst>
          </a:custGeom>
          <a:blipFill rotWithShape="1">
            <a:blip r:embed="rId4">
              <a:alphaModFix/>
            </a:blip>
            <a:stretch>
              <a:fillRect b="0" l="0" r="-92348" t="0"/>
            </a:stretch>
          </a:blipFill>
          <a:ln>
            <a:noFill/>
          </a:ln>
        </p:spPr>
      </p:sp>
      <p:sp>
        <p:nvSpPr>
          <p:cNvPr id="26" name="Google Shape;26;p4"/>
          <p:cNvSpPr/>
          <p:nvPr/>
        </p:nvSpPr>
        <p:spPr>
          <a:xfrm>
            <a:off x="0" y="7548335"/>
            <a:ext cx="2745529" cy="2738665"/>
          </a:xfrm>
          <a:custGeom>
            <a:rect b="b" l="l" r="r" t="t"/>
            <a:pathLst>
              <a:path extrusionOk="0" h="2738665" w="2745529">
                <a:moveTo>
                  <a:pt x="0" y="0"/>
                </a:moveTo>
                <a:lnTo>
                  <a:pt x="2745529" y="0"/>
                </a:lnTo>
                <a:lnTo>
                  <a:pt x="2745529" y="2738665"/>
                </a:lnTo>
                <a:lnTo>
                  <a:pt x="0" y="2738665"/>
                </a:lnTo>
                <a:lnTo>
                  <a:pt x="0" y="0"/>
                </a:lnTo>
                <a:close/>
              </a:path>
            </a:pathLst>
          </a:custGeom>
          <a:blipFill rotWithShape="1">
            <a:blip r:embed="rId5">
              <a:alphaModFix/>
            </a:blip>
            <a:stretch>
              <a:fillRect b="0" l="0" r="0" t="0"/>
            </a:stretch>
          </a:blipFill>
          <a:ln>
            <a:noFill/>
          </a:ln>
        </p:spPr>
      </p:sp>
      <p:sp>
        <p:nvSpPr>
          <p:cNvPr id="27" name="Google Shape;27;p4"/>
          <p:cNvSpPr/>
          <p:nvPr/>
        </p:nvSpPr>
        <p:spPr>
          <a:xfrm rot="-4280315">
            <a:off x="15329504" y="41177"/>
            <a:ext cx="1811176" cy="1802121"/>
          </a:xfrm>
          <a:custGeom>
            <a:rect b="b" l="l" r="r" t="t"/>
            <a:pathLst>
              <a:path extrusionOk="0" h="1801980" w="1811035">
                <a:moveTo>
                  <a:pt x="0" y="0"/>
                </a:moveTo>
                <a:lnTo>
                  <a:pt x="1811035" y="0"/>
                </a:lnTo>
                <a:lnTo>
                  <a:pt x="1811035" y="1801980"/>
                </a:lnTo>
                <a:lnTo>
                  <a:pt x="0" y="1801980"/>
                </a:lnTo>
                <a:lnTo>
                  <a:pt x="0" y="0"/>
                </a:lnTo>
                <a:close/>
              </a:path>
            </a:pathLst>
          </a:custGeom>
          <a:blipFill rotWithShape="1">
            <a:blip r:embed="rId6">
              <a:alphaModFix amt="67000"/>
            </a:blip>
            <a:stretch>
              <a:fillRect b="0" l="0" r="0" t="0"/>
            </a:stretch>
          </a:blip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5"/>
          <p:cNvSpPr/>
          <p:nvPr>
            <p:ph idx="2" type="pic"/>
          </p:nvPr>
        </p:nvSpPr>
        <p:spPr>
          <a:xfrm>
            <a:off x="0" y="0"/>
            <a:ext cx="18288000" cy="10323000"/>
          </a:xfrm>
          <a:prstGeom prst="rect">
            <a:avLst/>
          </a:prstGeom>
          <a:noFill/>
          <a:ln>
            <a:noFill/>
          </a:ln>
        </p:spPr>
      </p:sp>
      <p:sp>
        <p:nvSpPr>
          <p:cNvPr id="30" name="Google Shape;30;p5"/>
          <p:cNvSpPr/>
          <p:nvPr/>
        </p:nvSpPr>
        <p:spPr>
          <a:xfrm rot="-5400000">
            <a:off x="12079211" y="8517567"/>
            <a:ext cx="4815516" cy="4791439"/>
          </a:xfrm>
          <a:custGeom>
            <a:rect b="b" l="l" r="r" t="t"/>
            <a:pathLst>
              <a:path extrusionOk="0" h="4791439" w="4815516">
                <a:moveTo>
                  <a:pt x="0" y="0"/>
                </a:moveTo>
                <a:lnTo>
                  <a:pt x="4815516" y="0"/>
                </a:lnTo>
                <a:lnTo>
                  <a:pt x="4815516" y="4791438"/>
                </a:lnTo>
                <a:lnTo>
                  <a:pt x="0" y="4791438"/>
                </a:lnTo>
                <a:lnTo>
                  <a:pt x="0" y="0"/>
                </a:lnTo>
                <a:close/>
              </a:path>
            </a:pathLst>
          </a:custGeom>
          <a:blipFill rotWithShape="1">
            <a:blip r:embed="rId2">
              <a:alphaModFix amt="54000"/>
            </a:blip>
            <a:stretch>
              <a:fillRect b="0" l="0" r="0" t="0"/>
            </a:stretch>
          </a:blipFill>
          <a:ln>
            <a:noFill/>
          </a:ln>
        </p:spPr>
      </p:sp>
      <p:sp>
        <p:nvSpPr>
          <p:cNvPr id="31" name="Google Shape;31;p5"/>
          <p:cNvSpPr/>
          <p:nvPr/>
        </p:nvSpPr>
        <p:spPr>
          <a:xfrm>
            <a:off x="587789" y="242759"/>
            <a:ext cx="2981113" cy="2973660"/>
          </a:xfrm>
          <a:custGeom>
            <a:rect b="b" l="l" r="r" t="t"/>
            <a:pathLst>
              <a:path extrusionOk="0" h="2973660" w="2981113">
                <a:moveTo>
                  <a:pt x="0" y="0"/>
                </a:moveTo>
                <a:lnTo>
                  <a:pt x="2981114" y="0"/>
                </a:lnTo>
                <a:lnTo>
                  <a:pt x="2981114" y="2973660"/>
                </a:lnTo>
                <a:lnTo>
                  <a:pt x="0" y="2973660"/>
                </a:lnTo>
                <a:lnTo>
                  <a:pt x="0" y="0"/>
                </a:lnTo>
                <a:close/>
              </a:path>
            </a:pathLst>
          </a:custGeom>
          <a:blipFill rotWithShape="1">
            <a:blip r:embed="rId3">
              <a:alphaModFix/>
            </a:blip>
            <a:stretch>
              <a:fillRect b="0" l="0" r="0" t="0"/>
            </a:stretch>
          </a:blipFill>
          <a:ln>
            <a:noFill/>
          </a:ln>
        </p:spPr>
      </p:sp>
      <p:sp>
        <p:nvSpPr>
          <p:cNvPr id="32" name="Google Shape;32;p5"/>
          <p:cNvSpPr/>
          <p:nvPr/>
        </p:nvSpPr>
        <p:spPr>
          <a:xfrm>
            <a:off x="4635950" y="1129952"/>
            <a:ext cx="9016100" cy="8128348"/>
          </a:xfrm>
          <a:custGeom>
            <a:rect b="b" l="l" r="r" t="t"/>
            <a:pathLst>
              <a:path extrusionOk="0" h="8128348" w="9016100">
                <a:moveTo>
                  <a:pt x="0" y="0"/>
                </a:moveTo>
                <a:lnTo>
                  <a:pt x="9016100" y="0"/>
                </a:lnTo>
                <a:lnTo>
                  <a:pt x="9016100" y="8128348"/>
                </a:lnTo>
                <a:lnTo>
                  <a:pt x="0" y="8128348"/>
                </a:lnTo>
                <a:lnTo>
                  <a:pt x="0" y="0"/>
                </a:lnTo>
                <a:close/>
              </a:path>
            </a:pathLst>
          </a:custGeom>
          <a:blipFill rotWithShape="1">
            <a:blip r:embed="rId4">
              <a:alphaModFix/>
            </a:blip>
            <a:stretch>
              <a:fillRect b="-2459" l="0" r="0" t="0"/>
            </a:stretch>
          </a:blip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64B3E8"/>
            </a:gs>
            <a:gs pos="33300">
              <a:srgbClr val="D2C75C">
                <a:alpha val="97254"/>
              </a:srgbClr>
            </a:gs>
            <a:gs pos="66700">
              <a:srgbClr val="C65667"/>
            </a:gs>
            <a:gs pos="100000">
              <a:srgbClr val="C857B6">
                <a:alpha val="97254"/>
              </a:srgbClr>
            </a:gs>
          </a:gsLst>
          <a:path path="circle">
            <a:fillToRect b="100%" l="0%" r="100%" t="0%"/>
          </a:path>
          <a:tileRect b="0%" l="-100%" r="0%" t="-100%"/>
        </a:gradFill>
      </p:bgPr>
    </p:bg>
    <p:spTree>
      <p:nvGrpSpPr>
        <p:cNvPr id="33" name="Shape 33"/>
        <p:cNvGrpSpPr/>
        <p:nvPr/>
      </p:nvGrpSpPr>
      <p:grpSpPr>
        <a:xfrm>
          <a:off x="0" y="0"/>
          <a:ext cx="0" cy="0"/>
          <a:chOff x="0" y="0"/>
          <a:chExt cx="0" cy="0"/>
        </a:xfrm>
      </p:grpSpPr>
      <p:sp>
        <p:nvSpPr>
          <p:cNvPr id="34" name="Google Shape;34;p6"/>
          <p:cNvSpPr/>
          <p:nvPr/>
        </p:nvSpPr>
        <p:spPr>
          <a:xfrm>
            <a:off x="-539258" y="7424775"/>
            <a:ext cx="3807930" cy="3460457"/>
          </a:xfrm>
          <a:custGeom>
            <a:rect b="b" l="l" r="r" t="t"/>
            <a:pathLst>
              <a:path extrusionOk="0" h="3460457" w="3807930">
                <a:moveTo>
                  <a:pt x="0" y="0"/>
                </a:moveTo>
                <a:lnTo>
                  <a:pt x="3807930" y="0"/>
                </a:lnTo>
                <a:lnTo>
                  <a:pt x="3807930" y="3460457"/>
                </a:lnTo>
                <a:lnTo>
                  <a:pt x="0" y="3460457"/>
                </a:lnTo>
                <a:lnTo>
                  <a:pt x="0" y="0"/>
                </a:lnTo>
                <a:close/>
              </a:path>
            </a:pathLst>
          </a:custGeom>
          <a:blipFill rotWithShape="1">
            <a:blip r:embed="rId2">
              <a:alphaModFix amt="73000"/>
            </a:blip>
            <a:stretch>
              <a:fillRect b="0" l="0" r="0" t="0"/>
            </a:stretch>
          </a:blipFill>
          <a:ln>
            <a:noFill/>
          </a:ln>
        </p:spPr>
      </p:sp>
      <p:sp>
        <p:nvSpPr>
          <p:cNvPr id="35" name="Google Shape;35;p6"/>
          <p:cNvSpPr/>
          <p:nvPr/>
        </p:nvSpPr>
        <p:spPr>
          <a:xfrm>
            <a:off x="16088258" y="110360"/>
            <a:ext cx="2206709" cy="2209471"/>
          </a:xfrm>
          <a:custGeom>
            <a:rect b="b" l="l" r="r" t="t"/>
            <a:pathLst>
              <a:path extrusionOk="0" h="2209471" w="2206709">
                <a:moveTo>
                  <a:pt x="0" y="0"/>
                </a:moveTo>
                <a:lnTo>
                  <a:pt x="2206709" y="0"/>
                </a:lnTo>
                <a:lnTo>
                  <a:pt x="2206709" y="2209471"/>
                </a:lnTo>
                <a:lnTo>
                  <a:pt x="0" y="2209471"/>
                </a:lnTo>
                <a:lnTo>
                  <a:pt x="0" y="0"/>
                </a:lnTo>
                <a:close/>
              </a:path>
            </a:pathLst>
          </a:custGeom>
          <a:blipFill rotWithShape="1">
            <a:blip r:embed="rId3">
              <a:alphaModFix amt="84000"/>
            </a:blip>
            <a:stretch>
              <a:fillRect b="0" l="0" r="0" t="0"/>
            </a:stretch>
          </a:blip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6" name="Shape 3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7" name="Shape 37"/>
        <p:cNvGrpSpPr/>
        <p:nvPr/>
      </p:nvGrpSpPr>
      <p:grpSpPr>
        <a:xfrm>
          <a:off x="0" y="0"/>
          <a:ext cx="0" cy="0"/>
          <a:chOff x="0" y="0"/>
          <a:chExt cx="0" cy="0"/>
        </a:xfrm>
      </p:grpSpPr>
      <p:sp>
        <p:nvSpPr>
          <p:cNvPr id="38" name="Google Shape;38;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8"/>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0" name="Google Shape;40;p8"/>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1" name="Google Shape;41;p8"/>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2" name="Google Shape;42;p8"/>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3" name="Google Shape;43;p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sp>
        <p:nvSpPr>
          <p:cNvPr id="47" name="Google Shape;47;p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1" name="Shape 51"/>
        <p:cNvGrpSpPr/>
        <p:nvPr/>
      </p:nvGrpSpPr>
      <p:grpSpPr>
        <a:xfrm>
          <a:off x="0" y="0"/>
          <a:ext cx="0" cy="0"/>
          <a:chOff x="0" y="0"/>
          <a:chExt cx="0" cy="0"/>
        </a:xfrm>
      </p:grpSpPr>
      <p:sp>
        <p:nvSpPr>
          <p:cNvPr id="52" name="Google Shape;52;p10"/>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0"/>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4" name="Google Shape;54;p10"/>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5" name="Google Shape;55;p1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0.png"/><Relationship Id="rId9"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7.png"/><Relationship Id="rId5" Type="http://schemas.openxmlformats.org/officeDocument/2006/relationships/image" Target="../media/image32.png"/><Relationship Id="rId6"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31.png"/><Relationship Id="rId5" Type="http://schemas.openxmlformats.org/officeDocument/2006/relationships/image" Target="../media/image21.png"/><Relationship Id="rId6"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42.png"/><Relationship Id="rId5"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48.png"/><Relationship Id="rId6"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58.png"/><Relationship Id="rId6" Type="http://schemas.openxmlformats.org/officeDocument/2006/relationships/image" Target="../media/image6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0.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47.png"/><Relationship Id="rId7"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0.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0.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0.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6.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0.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49.png"/></Relationships>
</file>

<file path=ppt/slides/_rels/slide25.xml.rels><?xml version="1.0" encoding="UTF-8" standalone="yes"?><Relationships xmlns="http://schemas.openxmlformats.org/package/2006/relationships"><Relationship Id="rId10" Type="http://schemas.openxmlformats.org/officeDocument/2006/relationships/image" Target="../media/image55.png"/><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52.png"/><Relationship Id="rId5" Type="http://schemas.openxmlformats.org/officeDocument/2006/relationships/image" Target="../media/image16.png"/><Relationship Id="rId6" Type="http://schemas.openxmlformats.org/officeDocument/2006/relationships/image" Target="../media/image6.png"/><Relationship Id="rId7" Type="http://schemas.openxmlformats.org/officeDocument/2006/relationships/image" Target="../media/image13.png"/><Relationship Id="rId8"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54.png"/><Relationship Id="rId6"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56.png"/><Relationship Id="rId6" Type="http://schemas.openxmlformats.org/officeDocument/2006/relationships/image" Target="../media/image8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61.png"/><Relationship Id="rId6" Type="http://schemas.openxmlformats.org/officeDocument/2006/relationships/image" Target="../media/image8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0.png"/><Relationship Id="rId4"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6.png"/></Relationships>
</file>

<file path=ppt/slides/_rels/slide30.xml.rels><?xml version="1.0" encoding="UTF-8" standalone="yes"?><Relationships xmlns="http://schemas.openxmlformats.org/package/2006/relationships"><Relationship Id="rId10" Type="http://schemas.openxmlformats.org/officeDocument/2006/relationships/image" Target="../media/image75.png"/><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79.png"/><Relationship Id="rId5" Type="http://schemas.openxmlformats.org/officeDocument/2006/relationships/image" Target="../media/image16.png"/><Relationship Id="rId6" Type="http://schemas.openxmlformats.org/officeDocument/2006/relationships/image" Target="../media/image6.png"/><Relationship Id="rId7" Type="http://schemas.openxmlformats.org/officeDocument/2006/relationships/image" Target="../media/image13.png"/><Relationship Id="rId8"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0.jpg"/><Relationship Id="rId4" Type="http://schemas.openxmlformats.org/officeDocument/2006/relationships/image" Target="../media/image12.png"/><Relationship Id="rId5"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8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0.png"/><Relationship Id="rId4" Type="http://schemas.openxmlformats.org/officeDocument/2006/relationships/image" Target="../media/image3.png"/><Relationship Id="rId5"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0.png"/><Relationship Id="rId4" Type="http://schemas.openxmlformats.org/officeDocument/2006/relationships/image" Target="../media/image3.png"/><Relationship Id="rId5"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89.jpg"/><Relationship Id="rId4" Type="http://schemas.openxmlformats.org/officeDocument/2006/relationships/image" Target="../media/image13.png"/><Relationship Id="rId5"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2.png"/><Relationship Id="rId4"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66.jp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1" Type="http://schemas.openxmlformats.org/officeDocument/2006/relationships/image" Target="../media/image74.png"/><Relationship Id="rId10" Type="http://schemas.openxmlformats.org/officeDocument/2006/relationships/image" Target="../media/image73.png"/><Relationship Id="rId12" Type="http://schemas.openxmlformats.org/officeDocument/2006/relationships/image" Target="../media/image77.png"/><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image" Target="../media/image67.png"/><Relationship Id="rId9" Type="http://schemas.openxmlformats.org/officeDocument/2006/relationships/image" Target="../media/image12.png"/><Relationship Id="rId5" Type="http://schemas.openxmlformats.org/officeDocument/2006/relationships/image" Target="../media/image71.png"/><Relationship Id="rId6" Type="http://schemas.openxmlformats.org/officeDocument/2006/relationships/image" Target="../media/image70.png"/><Relationship Id="rId7" Type="http://schemas.openxmlformats.org/officeDocument/2006/relationships/image" Target="../media/image72.png"/><Relationship Id="rId8" Type="http://schemas.openxmlformats.org/officeDocument/2006/relationships/image" Target="../media/image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88.png"/><Relationship Id="rId4" Type="http://schemas.openxmlformats.org/officeDocument/2006/relationships/image" Target="../media/image81.png"/><Relationship Id="rId5" Type="http://schemas.openxmlformats.org/officeDocument/2006/relationships/image" Target="../media/image80.png"/><Relationship Id="rId6" Type="http://schemas.openxmlformats.org/officeDocument/2006/relationships/image" Target="../media/image14.png"/><Relationship Id="rId7"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86.png"/><Relationship Id="rId6" Type="http://schemas.openxmlformats.org/officeDocument/2006/relationships/image" Target="../media/image14.png"/><Relationship Id="rId7"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6.png"/><Relationship Id="rId7" Type="http://schemas.openxmlformats.org/officeDocument/2006/relationships/image" Target="../media/image13.png"/><Relationship Id="rId8"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5004E"/>
            </a:gs>
            <a:gs pos="25000">
              <a:srgbClr val="FF97A2"/>
            </a:gs>
            <a:gs pos="50000">
              <a:srgbClr val="F34897"/>
            </a:gs>
            <a:gs pos="75000">
              <a:srgbClr val="F4BBBB"/>
            </a:gs>
            <a:gs pos="100000">
              <a:srgbClr val="FA2B4E"/>
            </a:gs>
          </a:gsLst>
          <a:path path="circle">
            <a:fillToRect b="100%" l="0%" r="100%" t="0%"/>
          </a:path>
          <a:tileRect b="0%" l="-100%" r="0%" t="-100%"/>
        </a:gradFill>
      </p:bgPr>
    </p:bg>
    <p:spTree>
      <p:nvGrpSpPr>
        <p:cNvPr id="80" name="Shape 80"/>
        <p:cNvGrpSpPr/>
        <p:nvPr/>
      </p:nvGrpSpPr>
      <p:grpSpPr>
        <a:xfrm>
          <a:off x="0" y="0"/>
          <a:ext cx="0" cy="0"/>
          <a:chOff x="0" y="0"/>
          <a:chExt cx="0" cy="0"/>
        </a:xfrm>
      </p:grpSpPr>
      <p:sp>
        <p:nvSpPr>
          <p:cNvPr id="81" name="Google Shape;81;p14"/>
          <p:cNvSpPr/>
          <p:nvPr/>
        </p:nvSpPr>
        <p:spPr>
          <a:xfrm>
            <a:off x="-785426" y="0"/>
            <a:ext cx="2346925" cy="2341058"/>
          </a:xfrm>
          <a:custGeom>
            <a:rect b="b" l="l" r="r" t="t"/>
            <a:pathLst>
              <a:path extrusionOk="0" h="2341058" w="2346925">
                <a:moveTo>
                  <a:pt x="0" y="0"/>
                </a:moveTo>
                <a:lnTo>
                  <a:pt x="2346925" y="0"/>
                </a:lnTo>
                <a:lnTo>
                  <a:pt x="2346925" y="2341058"/>
                </a:lnTo>
                <a:lnTo>
                  <a:pt x="0" y="2341058"/>
                </a:lnTo>
                <a:lnTo>
                  <a:pt x="0" y="0"/>
                </a:lnTo>
                <a:close/>
              </a:path>
            </a:pathLst>
          </a:custGeom>
          <a:blipFill rotWithShape="1">
            <a:blip r:embed="rId3">
              <a:alphaModFix amt="86000"/>
            </a:blip>
            <a:stretch>
              <a:fillRect b="0" l="0" r="0" t="0"/>
            </a:stretch>
          </a:blipFill>
          <a:ln>
            <a:noFill/>
          </a:ln>
        </p:spPr>
      </p:sp>
      <p:sp>
        <p:nvSpPr>
          <p:cNvPr id="82" name="Google Shape;82;p14"/>
          <p:cNvSpPr/>
          <p:nvPr/>
        </p:nvSpPr>
        <p:spPr>
          <a:xfrm>
            <a:off x="12235089" y="1974685"/>
            <a:ext cx="6458719" cy="6337618"/>
          </a:xfrm>
          <a:custGeom>
            <a:rect b="b" l="l" r="r" t="t"/>
            <a:pathLst>
              <a:path extrusionOk="0" h="6337618" w="6458719">
                <a:moveTo>
                  <a:pt x="0" y="0"/>
                </a:moveTo>
                <a:lnTo>
                  <a:pt x="6458718" y="0"/>
                </a:lnTo>
                <a:lnTo>
                  <a:pt x="6458718" y="6337618"/>
                </a:lnTo>
                <a:lnTo>
                  <a:pt x="0" y="6337618"/>
                </a:lnTo>
                <a:lnTo>
                  <a:pt x="0" y="0"/>
                </a:lnTo>
                <a:close/>
              </a:path>
            </a:pathLst>
          </a:custGeom>
          <a:blipFill rotWithShape="1">
            <a:blip r:embed="rId4">
              <a:alphaModFix/>
            </a:blip>
            <a:stretch>
              <a:fillRect b="0" l="0" r="0" t="0"/>
            </a:stretch>
          </a:blipFill>
          <a:ln>
            <a:noFill/>
          </a:ln>
        </p:spPr>
      </p:sp>
      <p:sp>
        <p:nvSpPr>
          <p:cNvPr id="83" name="Google Shape;83;p14"/>
          <p:cNvSpPr/>
          <p:nvPr/>
        </p:nvSpPr>
        <p:spPr>
          <a:xfrm rot="-817032">
            <a:off x="8754100" y="-519901"/>
            <a:ext cx="3181194" cy="2926699"/>
          </a:xfrm>
          <a:custGeom>
            <a:rect b="b" l="l" r="r" t="t"/>
            <a:pathLst>
              <a:path extrusionOk="0" h="2926699" w="3181194">
                <a:moveTo>
                  <a:pt x="0" y="0"/>
                </a:moveTo>
                <a:lnTo>
                  <a:pt x="3181194" y="0"/>
                </a:lnTo>
                <a:lnTo>
                  <a:pt x="3181194" y="2926699"/>
                </a:lnTo>
                <a:lnTo>
                  <a:pt x="0" y="2926699"/>
                </a:lnTo>
                <a:lnTo>
                  <a:pt x="0" y="0"/>
                </a:lnTo>
                <a:close/>
              </a:path>
            </a:pathLst>
          </a:custGeom>
          <a:blipFill rotWithShape="1">
            <a:blip r:embed="rId5">
              <a:alphaModFix amt="77000"/>
            </a:blip>
            <a:stretch>
              <a:fillRect b="0" l="0" r="0" t="0"/>
            </a:stretch>
          </a:blipFill>
          <a:ln>
            <a:noFill/>
          </a:ln>
        </p:spPr>
      </p:sp>
      <p:sp>
        <p:nvSpPr>
          <p:cNvPr id="84" name="Google Shape;84;p14"/>
          <p:cNvSpPr/>
          <p:nvPr/>
        </p:nvSpPr>
        <p:spPr>
          <a:xfrm rot="1156021">
            <a:off x="1771385" y="-596704"/>
            <a:ext cx="1414750" cy="1512282"/>
          </a:xfrm>
          <a:custGeom>
            <a:rect b="b" l="l" r="r" t="t"/>
            <a:pathLst>
              <a:path extrusionOk="0" h="1512282" w="1414750">
                <a:moveTo>
                  <a:pt x="0" y="0"/>
                </a:moveTo>
                <a:lnTo>
                  <a:pt x="1414750" y="0"/>
                </a:lnTo>
                <a:lnTo>
                  <a:pt x="1414750" y="1512282"/>
                </a:lnTo>
                <a:lnTo>
                  <a:pt x="0" y="1512282"/>
                </a:lnTo>
                <a:lnTo>
                  <a:pt x="0" y="0"/>
                </a:lnTo>
                <a:close/>
              </a:path>
            </a:pathLst>
          </a:custGeom>
          <a:blipFill rotWithShape="1">
            <a:blip r:embed="rId6">
              <a:alphaModFix amt="85000"/>
            </a:blip>
            <a:stretch>
              <a:fillRect b="-153345" l="-206654" r="0" t="-32091"/>
            </a:stretch>
          </a:blipFill>
          <a:ln>
            <a:noFill/>
          </a:ln>
        </p:spPr>
      </p:sp>
      <p:sp>
        <p:nvSpPr>
          <p:cNvPr id="85" name="Google Shape;85;p14"/>
          <p:cNvSpPr/>
          <p:nvPr/>
        </p:nvSpPr>
        <p:spPr>
          <a:xfrm rot="1453481">
            <a:off x="15954242" y="-97426"/>
            <a:ext cx="2167792" cy="2252251"/>
          </a:xfrm>
          <a:custGeom>
            <a:rect b="b" l="l" r="r" t="t"/>
            <a:pathLst>
              <a:path extrusionOk="0" h="2252251" w="2167792">
                <a:moveTo>
                  <a:pt x="0" y="0"/>
                </a:moveTo>
                <a:lnTo>
                  <a:pt x="2167792" y="0"/>
                </a:lnTo>
                <a:lnTo>
                  <a:pt x="2167792" y="2252252"/>
                </a:lnTo>
                <a:lnTo>
                  <a:pt x="0" y="2252252"/>
                </a:lnTo>
                <a:lnTo>
                  <a:pt x="0" y="0"/>
                </a:lnTo>
                <a:close/>
              </a:path>
            </a:pathLst>
          </a:custGeom>
          <a:blipFill rotWithShape="1">
            <a:blip r:embed="rId7">
              <a:alphaModFix/>
            </a:blip>
            <a:stretch>
              <a:fillRect b="0" l="0" r="0" t="0"/>
            </a:stretch>
          </a:blipFill>
          <a:ln>
            <a:noFill/>
          </a:ln>
        </p:spPr>
      </p:sp>
      <p:sp>
        <p:nvSpPr>
          <p:cNvPr id="86" name="Google Shape;86;p14"/>
          <p:cNvSpPr/>
          <p:nvPr/>
        </p:nvSpPr>
        <p:spPr>
          <a:xfrm rot="5400000">
            <a:off x="13140008" y="8357233"/>
            <a:ext cx="2827644" cy="2575189"/>
          </a:xfrm>
          <a:custGeom>
            <a:rect b="b" l="l" r="r" t="t"/>
            <a:pathLst>
              <a:path extrusionOk="0" h="2575189" w="2827644">
                <a:moveTo>
                  <a:pt x="0" y="0"/>
                </a:moveTo>
                <a:lnTo>
                  <a:pt x="2827644" y="0"/>
                </a:lnTo>
                <a:lnTo>
                  <a:pt x="2827644" y="2575190"/>
                </a:lnTo>
                <a:lnTo>
                  <a:pt x="0" y="2575190"/>
                </a:lnTo>
                <a:lnTo>
                  <a:pt x="0" y="0"/>
                </a:lnTo>
                <a:close/>
              </a:path>
            </a:pathLst>
          </a:custGeom>
          <a:blipFill rotWithShape="1">
            <a:blip r:embed="rId8">
              <a:alphaModFix amt="77000"/>
            </a:blip>
            <a:stretch>
              <a:fillRect b="-108655" l="0" r="-85277" t="0"/>
            </a:stretch>
          </a:blipFill>
          <a:ln>
            <a:noFill/>
          </a:ln>
        </p:spPr>
      </p:sp>
      <p:sp>
        <p:nvSpPr>
          <p:cNvPr id="87" name="Google Shape;87;p14"/>
          <p:cNvSpPr/>
          <p:nvPr/>
        </p:nvSpPr>
        <p:spPr>
          <a:xfrm>
            <a:off x="6139664" y="7627718"/>
            <a:ext cx="3102676" cy="3089479"/>
          </a:xfrm>
          <a:custGeom>
            <a:rect b="b" l="l" r="r" t="t"/>
            <a:pathLst>
              <a:path extrusionOk="0" h="3089479" w="3102676">
                <a:moveTo>
                  <a:pt x="0" y="0"/>
                </a:moveTo>
                <a:lnTo>
                  <a:pt x="3102676" y="0"/>
                </a:lnTo>
                <a:lnTo>
                  <a:pt x="3102676" y="3089480"/>
                </a:lnTo>
                <a:lnTo>
                  <a:pt x="0" y="3089480"/>
                </a:lnTo>
                <a:lnTo>
                  <a:pt x="0" y="0"/>
                </a:lnTo>
                <a:close/>
              </a:path>
            </a:pathLst>
          </a:custGeom>
          <a:blipFill rotWithShape="1">
            <a:blip r:embed="rId9">
              <a:alphaModFix amt="69000"/>
            </a:blip>
            <a:stretch>
              <a:fillRect b="-138617" l="-161458" r="0" t="0"/>
            </a:stretch>
          </a:blipFill>
          <a:ln>
            <a:noFill/>
          </a:ln>
        </p:spPr>
      </p:sp>
      <p:sp>
        <p:nvSpPr>
          <p:cNvPr id="88" name="Google Shape;88;p14"/>
          <p:cNvSpPr/>
          <p:nvPr/>
        </p:nvSpPr>
        <p:spPr>
          <a:xfrm rot="-4605379">
            <a:off x="4320855" y="9240532"/>
            <a:ext cx="2306750" cy="2295216"/>
          </a:xfrm>
          <a:custGeom>
            <a:rect b="b" l="l" r="r" t="t"/>
            <a:pathLst>
              <a:path extrusionOk="0" h="2295216" w="2306750">
                <a:moveTo>
                  <a:pt x="0" y="0"/>
                </a:moveTo>
                <a:lnTo>
                  <a:pt x="2306750" y="0"/>
                </a:lnTo>
                <a:lnTo>
                  <a:pt x="2306750" y="2295216"/>
                </a:lnTo>
                <a:lnTo>
                  <a:pt x="0" y="2295216"/>
                </a:lnTo>
                <a:lnTo>
                  <a:pt x="0" y="0"/>
                </a:lnTo>
                <a:close/>
              </a:path>
            </a:pathLst>
          </a:custGeom>
          <a:blipFill rotWithShape="1">
            <a:blip r:embed="rId6">
              <a:alphaModFix amt="79000"/>
            </a:blip>
            <a:stretch>
              <a:fillRect b="0" l="0" r="0" t="0"/>
            </a:stretch>
          </a:blipFill>
          <a:ln>
            <a:noFill/>
          </a:ln>
        </p:spPr>
      </p:sp>
      <p:sp>
        <p:nvSpPr>
          <p:cNvPr id="89" name="Google Shape;89;p14"/>
          <p:cNvSpPr txBox="1"/>
          <p:nvPr/>
        </p:nvSpPr>
        <p:spPr>
          <a:xfrm>
            <a:off x="885570" y="1941694"/>
            <a:ext cx="2367300" cy="3003900"/>
          </a:xfrm>
          <a:prstGeom prst="rect">
            <a:avLst/>
          </a:prstGeom>
          <a:noFill/>
          <a:ln>
            <a:noFill/>
          </a:ln>
          <a:effectLst>
            <a:outerShdw blurRad="200025" rotWithShape="0" algn="bl" dir="5400000" dist="19050">
              <a:srgbClr val="FFF2CC">
                <a:alpha val="90000"/>
              </a:srgbClr>
            </a:outerShdw>
          </a:effectLst>
        </p:spPr>
        <p:txBody>
          <a:bodyPr anchorCtr="0" anchor="t" bIns="0" lIns="0" spcFirstLastPara="1" rIns="0" wrap="square" tIns="0">
            <a:spAutoFit/>
          </a:bodyPr>
          <a:lstStyle/>
          <a:p>
            <a:pPr indent="0" lvl="0" marL="0" marR="0" rtl="0" algn="l">
              <a:lnSpc>
                <a:spcPct val="125999"/>
              </a:lnSpc>
              <a:spcBef>
                <a:spcPts val="0"/>
              </a:spcBef>
              <a:spcAft>
                <a:spcPts val="0"/>
              </a:spcAft>
              <a:buNone/>
            </a:pPr>
            <a:r>
              <a:rPr lang="en-US" sz="19516">
                <a:solidFill>
                  <a:srgbClr val="FFFFFF"/>
                </a:solidFill>
                <a:latin typeface="Pinyon Script"/>
                <a:ea typeface="Pinyon Script"/>
                <a:cs typeface="Pinyon Script"/>
                <a:sym typeface="Pinyon Script"/>
              </a:rPr>
              <a:t>A</a:t>
            </a:r>
            <a:r>
              <a:rPr b="0" i="0" lang="en-US" sz="19516" u="none" cap="none" strike="noStrike">
                <a:solidFill>
                  <a:srgbClr val="FFFFFF"/>
                </a:solidFill>
                <a:latin typeface="Pinyon Script"/>
                <a:ea typeface="Pinyon Script"/>
                <a:cs typeface="Pinyon Script"/>
                <a:sym typeface="Pinyon Script"/>
              </a:rPr>
              <a:t> </a:t>
            </a:r>
            <a:endParaRPr/>
          </a:p>
        </p:txBody>
      </p:sp>
      <p:sp>
        <p:nvSpPr>
          <p:cNvPr id="90" name="Google Shape;90;p14"/>
          <p:cNvSpPr txBox="1"/>
          <p:nvPr/>
        </p:nvSpPr>
        <p:spPr>
          <a:xfrm>
            <a:off x="885575" y="7701175"/>
            <a:ext cx="11554500" cy="615600"/>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lang="en-US" sz="3999">
                <a:solidFill>
                  <a:srgbClr val="FFFFFF"/>
                </a:solidFill>
                <a:latin typeface="Inria Serif"/>
                <a:ea typeface="Inria Serif"/>
                <a:cs typeface="Inria Serif"/>
                <a:sym typeface="Inria Serif"/>
              </a:rPr>
              <a:t>Naren Prakash, Fathima Shaikh, Caleb Williams </a:t>
            </a:r>
            <a:endParaRPr/>
          </a:p>
        </p:txBody>
      </p:sp>
      <p:sp>
        <p:nvSpPr>
          <p:cNvPr id="91" name="Google Shape;91;p14"/>
          <p:cNvSpPr txBox="1"/>
          <p:nvPr/>
        </p:nvSpPr>
        <p:spPr>
          <a:xfrm>
            <a:off x="3014457" y="3227125"/>
            <a:ext cx="1834500" cy="1231500"/>
          </a:xfrm>
          <a:prstGeom prst="rect">
            <a:avLst/>
          </a:prstGeom>
          <a:noFill/>
          <a:ln>
            <a:noFill/>
          </a:ln>
          <a:effectLst>
            <a:outerShdw blurRad="342900" rotWithShape="0" algn="bl" dir="5400000" dist="123825">
              <a:srgbClr val="FFF2CC">
                <a:alpha val="93000"/>
              </a:srgbClr>
            </a:outerShdw>
          </a:effectLst>
        </p:spPr>
        <p:txBody>
          <a:bodyPr anchorCtr="0" anchor="t" bIns="0" lIns="0" spcFirstLastPara="1" rIns="0" wrap="square" tIns="0">
            <a:spAutoFit/>
          </a:bodyPr>
          <a:lstStyle/>
          <a:p>
            <a:pPr indent="0" lvl="0" marL="0" marR="0" rtl="0" algn="l">
              <a:lnSpc>
                <a:spcPct val="126000"/>
              </a:lnSpc>
              <a:spcBef>
                <a:spcPts val="0"/>
              </a:spcBef>
              <a:spcAft>
                <a:spcPts val="0"/>
              </a:spcAft>
              <a:buNone/>
            </a:pPr>
            <a:r>
              <a:rPr lang="en-US" sz="8000">
                <a:solidFill>
                  <a:srgbClr val="FFFFFF"/>
                </a:solidFill>
                <a:latin typeface="Inria Serif"/>
                <a:ea typeface="Inria Serif"/>
                <a:cs typeface="Inria Serif"/>
                <a:sym typeface="Inria Serif"/>
              </a:rPr>
              <a:t>re</a:t>
            </a:r>
            <a:endParaRPr sz="8000"/>
          </a:p>
        </p:txBody>
      </p:sp>
      <p:sp>
        <p:nvSpPr>
          <p:cNvPr id="92" name="Google Shape;92;p14"/>
          <p:cNvSpPr txBox="1"/>
          <p:nvPr/>
        </p:nvSpPr>
        <p:spPr>
          <a:xfrm>
            <a:off x="4848941" y="2015117"/>
            <a:ext cx="2367300" cy="30039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9"/>
              </a:lnSpc>
              <a:spcBef>
                <a:spcPts val="0"/>
              </a:spcBef>
              <a:spcAft>
                <a:spcPts val="0"/>
              </a:spcAft>
              <a:buNone/>
            </a:pPr>
            <a:r>
              <a:rPr lang="en-US" sz="19516">
                <a:solidFill>
                  <a:srgbClr val="FFFFFF"/>
                </a:solidFill>
                <a:latin typeface="Pinyon Script"/>
                <a:ea typeface="Pinyon Script"/>
                <a:cs typeface="Pinyon Script"/>
                <a:sym typeface="Pinyon Script"/>
              </a:rPr>
              <a:t>R</a:t>
            </a:r>
            <a:endParaRPr/>
          </a:p>
        </p:txBody>
      </p:sp>
      <p:sp>
        <p:nvSpPr>
          <p:cNvPr id="93" name="Google Shape;93;p14"/>
          <p:cNvSpPr txBox="1"/>
          <p:nvPr/>
        </p:nvSpPr>
        <p:spPr>
          <a:xfrm>
            <a:off x="6945000" y="3346450"/>
            <a:ext cx="4919400" cy="1231500"/>
          </a:xfrm>
          <a:prstGeom prst="rect">
            <a:avLst/>
          </a:prstGeom>
          <a:noFill/>
          <a:ln>
            <a:noFill/>
          </a:ln>
          <a:effectLst>
            <a:outerShdw blurRad="200025" rotWithShape="0" algn="bl" dir="5400000" dist="19050">
              <a:srgbClr val="FFF2CC">
                <a:alpha val="90000"/>
              </a:srgbClr>
            </a:outerShdw>
          </a:effectLst>
        </p:spPr>
        <p:txBody>
          <a:bodyPr anchorCtr="0" anchor="t" bIns="0" lIns="0" spcFirstLastPara="1" rIns="0" wrap="square" tIns="0">
            <a:spAutoFit/>
          </a:bodyPr>
          <a:lstStyle/>
          <a:p>
            <a:pPr indent="0" lvl="0" marL="0" marR="0" rtl="0" algn="l">
              <a:lnSpc>
                <a:spcPct val="126000"/>
              </a:lnSpc>
              <a:spcBef>
                <a:spcPts val="0"/>
              </a:spcBef>
              <a:spcAft>
                <a:spcPts val="0"/>
              </a:spcAft>
              <a:buNone/>
            </a:pPr>
            <a:r>
              <a:rPr lang="en-US" sz="8000">
                <a:solidFill>
                  <a:srgbClr val="FFFFFF"/>
                </a:solidFill>
                <a:latin typeface="Inria Serif"/>
                <a:ea typeface="Inria Serif"/>
                <a:cs typeface="Inria Serif"/>
                <a:sym typeface="Inria Serif"/>
              </a:rPr>
              <a:t>omantic</a:t>
            </a:r>
            <a:endParaRPr sz="8000"/>
          </a:p>
        </p:txBody>
      </p:sp>
      <p:sp>
        <p:nvSpPr>
          <p:cNvPr id="94" name="Google Shape;94;p14"/>
          <p:cNvSpPr txBox="1"/>
          <p:nvPr/>
        </p:nvSpPr>
        <p:spPr>
          <a:xfrm>
            <a:off x="1174290" y="4577942"/>
            <a:ext cx="2367300" cy="30039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9"/>
              </a:lnSpc>
              <a:spcBef>
                <a:spcPts val="0"/>
              </a:spcBef>
              <a:spcAft>
                <a:spcPts val="0"/>
              </a:spcAft>
              <a:buNone/>
            </a:pPr>
            <a:r>
              <a:rPr lang="en-US" sz="19516">
                <a:solidFill>
                  <a:srgbClr val="FFFFFF"/>
                </a:solidFill>
                <a:latin typeface="Pinyon Script"/>
                <a:ea typeface="Pinyon Script"/>
                <a:cs typeface="Pinyon Script"/>
                <a:sym typeface="Pinyon Script"/>
              </a:rPr>
              <a:t>C</a:t>
            </a:r>
            <a:endParaRPr/>
          </a:p>
        </p:txBody>
      </p:sp>
      <p:sp>
        <p:nvSpPr>
          <p:cNvPr id="95" name="Google Shape;95;p14"/>
          <p:cNvSpPr txBox="1"/>
          <p:nvPr/>
        </p:nvSpPr>
        <p:spPr>
          <a:xfrm>
            <a:off x="2722151" y="5980525"/>
            <a:ext cx="4133400" cy="1231500"/>
          </a:xfrm>
          <a:prstGeom prst="rect">
            <a:avLst/>
          </a:prstGeom>
          <a:noFill/>
          <a:ln>
            <a:noFill/>
          </a:ln>
          <a:effectLst>
            <a:outerShdw blurRad="271463" rotWithShape="0" algn="bl" dir="5400000" dist="19050">
              <a:srgbClr val="FFF2CC"/>
            </a:outerShdw>
          </a:effectLst>
        </p:spPr>
        <p:txBody>
          <a:bodyPr anchorCtr="0" anchor="t" bIns="0" lIns="0" spcFirstLastPara="1" rIns="0" wrap="square" tIns="0">
            <a:spAutoFit/>
          </a:bodyPr>
          <a:lstStyle/>
          <a:p>
            <a:pPr indent="0" lvl="0" marL="0" marR="0" rtl="0" algn="l">
              <a:lnSpc>
                <a:spcPct val="126000"/>
              </a:lnSpc>
              <a:spcBef>
                <a:spcPts val="0"/>
              </a:spcBef>
              <a:spcAft>
                <a:spcPts val="0"/>
              </a:spcAft>
              <a:buNone/>
            </a:pPr>
            <a:r>
              <a:rPr lang="en-US" sz="8000">
                <a:solidFill>
                  <a:srgbClr val="FFFFFF"/>
                </a:solidFill>
                <a:latin typeface="Inria Serif"/>
                <a:ea typeface="Inria Serif"/>
                <a:cs typeface="Inria Serif"/>
                <a:sym typeface="Inria Serif"/>
              </a:rPr>
              <a:t>omedies</a:t>
            </a:r>
            <a:endParaRPr sz="8000"/>
          </a:p>
        </p:txBody>
      </p:sp>
      <p:sp>
        <p:nvSpPr>
          <p:cNvPr id="96" name="Google Shape;96;p14"/>
          <p:cNvSpPr/>
          <p:nvPr/>
        </p:nvSpPr>
        <p:spPr>
          <a:xfrm rot="1156021">
            <a:off x="-905602" y="7262972"/>
            <a:ext cx="1811204" cy="1936068"/>
          </a:xfrm>
          <a:custGeom>
            <a:rect b="b" l="l" r="r" t="t"/>
            <a:pathLst>
              <a:path extrusionOk="0" h="1936068" w="1811204">
                <a:moveTo>
                  <a:pt x="0" y="0"/>
                </a:moveTo>
                <a:lnTo>
                  <a:pt x="1811204" y="0"/>
                </a:lnTo>
                <a:lnTo>
                  <a:pt x="1811204" y="1936068"/>
                </a:lnTo>
                <a:lnTo>
                  <a:pt x="0" y="1936068"/>
                </a:lnTo>
                <a:lnTo>
                  <a:pt x="0" y="0"/>
                </a:lnTo>
                <a:close/>
              </a:path>
            </a:pathLst>
          </a:custGeom>
          <a:blipFill rotWithShape="1">
            <a:blip r:embed="rId6">
              <a:alphaModFix amt="85000"/>
            </a:blip>
            <a:stretch>
              <a:fillRect b="0" l="-117640" r="-88994" t="-185437"/>
            </a:stretch>
          </a:blipFill>
          <a:ln>
            <a:noFill/>
          </a:ln>
        </p:spPr>
      </p:sp>
      <p:sp>
        <p:nvSpPr>
          <p:cNvPr id="97" name="Google Shape;97;p14"/>
          <p:cNvSpPr txBox="1"/>
          <p:nvPr/>
        </p:nvSpPr>
        <p:spPr>
          <a:xfrm>
            <a:off x="7273040" y="4577942"/>
            <a:ext cx="2367300" cy="30039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9"/>
              </a:lnSpc>
              <a:spcBef>
                <a:spcPts val="0"/>
              </a:spcBef>
              <a:spcAft>
                <a:spcPts val="0"/>
              </a:spcAft>
              <a:buNone/>
            </a:pPr>
            <a:r>
              <a:rPr lang="en-US" sz="19516">
                <a:solidFill>
                  <a:srgbClr val="FFFFFF"/>
                </a:solidFill>
                <a:latin typeface="Pinyon Script"/>
                <a:ea typeface="Pinyon Script"/>
                <a:cs typeface="Pinyon Script"/>
                <a:sym typeface="Pinyon Script"/>
              </a:rPr>
              <a:t>D</a:t>
            </a:r>
            <a:endParaRPr/>
          </a:p>
        </p:txBody>
      </p:sp>
      <p:sp>
        <p:nvSpPr>
          <p:cNvPr id="98" name="Google Shape;98;p14"/>
          <p:cNvSpPr txBox="1"/>
          <p:nvPr/>
        </p:nvSpPr>
        <p:spPr>
          <a:xfrm>
            <a:off x="9242344" y="5980531"/>
            <a:ext cx="3340800" cy="1231500"/>
          </a:xfrm>
          <a:prstGeom prst="rect">
            <a:avLst/>
          </a:prstGeom>
          <a:noFill/>
          <a:ln>
            <a:noFill/>
          </a:ln>
          <a:effectLst>
            <a:outerShdw blurRad="271463" rotWithShape="0" algn="bl" dir="5400000" dist="19050">
              <a:srgbClr val="FFF2CC"/>
            </a:outerShdw>
          </a:effectLst>
        </p:spPr>
        <p:txBody>
          <a:bodyPr anchorCtr="0" anchor="t" bIns="0" lIns="0" spcFirstLastPara="1" rIns="0" wrap="square" tIns="0">
            <a:spAutoFit/>
          </a:bodyPr>
          <a:lstStyle/>
          <a:p>
            <a:pPr indent="0" lvl="0" marL="0" marR="0" rtl="0" algn="l">
              <a:lnSpc>
                <a:spcPct val="126000"/>
              </a:lnSpc>
              <a:spcBef>
                <a:spcPts val="0"/>
              </a:spcBef>
              <a:spcAft>
                <a:spcPts val="0"/>
              </a:spcAft>
              <a:buNone/>
            </a:pPr>
            <a:r>
              <a:rPr lang="en-US" sz="8000">
                <a:solidFill>
                  <a:srgbClr val="FFFFFF"/>
                </a:solidFill>
                <a:latin typeface="Inria Serif"/>
                <a:ea typeface="Inria Serif"/>
                <a:cs typeface="Inria Serif"/>
                <a:sym typeface="Inria Serif"/>
              </a:rPr>
              <a:t>ead</a:t>
            </a:r>
            <a:endParaRPr sz="8000"/>
          </a:p>
        </p:txBody>
      </p:sp>
      <p:sp>
        <p:nvSpPr>
          <p:cNvPr id="99" name="Google Shape;99;p14"/>
          <p:cNvSpPr txBox="1"/>
          <p:nvPr/>
        </p:nvSpPr>
        <p:spPr>
          <a:xfrm>
            <a:off x="11119867" y="4703167"/>
            <a:ext cx="2367300" cy="30039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9"/>
              </a:lnSpc>
              <a:spcBef>
                <a:spcPts val="0"/>
              </a:spcBef>
              <a:spcAft>
                <a:spcPts val="0"/>
              </a:spcAft>
              <a:buNone/>
            </a:pPr>
            <a:r>
              <a:rPr lang="en-US" sz="19516">
                <a:solidFill>
                  <a:srgbClr val="FFFFFF"/>
                </a:solidFill>
                <a:latin typeface="Pinyon Script"/>
                <a:ea typeface="Pinyon Script"/>
                <a:cs typeface="Pinyon Script"/>
                <a:sym typeface="Pinyon Script"/>
              </a:rPr>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3"/>
          <p:cNvSpPr txBox="1"/>
          <p:nvPr/>
        </p:nvSpPr>
        <p:spPr>
          <a:xfrm>
            <a:off x="1289600" y="693000"/>
            <a:ext cx="15104400" cy="15393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6"/>
              </a:lnSpc>
              <a:spcBef>
                <a:spcPts val="0"/>
              </a:spcBef>
              <a:spcAft>
                <a:spcPts val="0"/>
              </a:spcAft>
              <a:buNone/>
            </a:pPr>
            <a:r>
              <a:rPr lang="en-US" sz="10000">
                <a:solidFill>
                  <a:schemeClr val="lt1"/>
                </a:solidFill>
                <a:latin typeface="Pinyon Script"/>
                <a:ea typeface="Pinyon Script"/>
                <a:cs typeface="Pinyon Script"/>
                <a:sym typeface="Pinyon Script"/>
              </a:rPr>
              <a:t>W</a:t>
            </a:r>
            <a:r>
              <a:rPr lang="en-US" sz="3800">
                <a:solidFill>
                  <a:srgbClr val="FFFFFF"/>
                </a:solidFill>
                <a:latin typeface="Inria Serif"/>
                <a:ea typeface="Inria Serif"/>
                <a:cs typeface="Inria Serif"/>
                <a:sym typeface="Inria Serif"/>
              </a:rPr>
              <a:t>hat words appear most in each decade?</a:t>
            </a:r>
            <a:endParaRPr/>
          </a:p>
        </p:txBody>
      </p:sp>
      <p:pic>
        <p:nvPicPr>
          <p:cNvPr id="225" name="Google Shape;225;p23"/>
          <p:cNvPicPr preferRelativeResize="0"/>
          <p:nvPr/>
        </p:nvPicPr>
        <p:blipFill>
          <a:blip r:embed="rId3">
            <a:alphaModFix/>
          </a:blip>
          <a:stretch>
            <a:fillRect/>
          </a:stretch>
        </p:blipFill>
        <p:spPr>
          <a:xfrm>
            <a:off x="3592075" y="2537850"/>
            <a:ext cx="11103852" cy="6860600"/>
          </a:xfrm>
          <a:prstGeom prst="rect">
            <a:avLst/>
          </a:prstGeom>
          <a:noFill/>
          <a:ln>
            <a:noFill/>
          </a:ln>
        </p:spPr>
      </p:pic>
      <p:sp>
        <p:nvSpPr>
          <p:cNvPr id="226" name="Google Shape;226;p23"/>
          <p:cNvSpPr/>
          <p:nvPr/>
        </p:nvSpPr>
        <p:spPr>
          <a:xfrm>
            <a:off x="4142700" y="7675025"/>
            <a:ext cx="429300" cy="1788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4"/>
          <p:cNvSpPr txBox="1"/>
          <p:nvPr/>
        </p:nvSpPr>
        <p:spPr>
          <a:xfrm>
            <a:off x="574050" y="1764050"/>
            <a:ext cx="1455600" cy="769500"/>
          </a:xfrm>
          <a:prstGeom prst="rect">
            <a:avLst/>
          </a:prstGeom>
          <a:noFill/>
          <a:ln>
            <a:noFill/>
          </a:ln>
        </p:spPr>
        <p:txBody>
          <a:bodyPr anchorCtr="0" anchor="t" bIns="91425" lIns="91425" spcFirstLastPara="1" rIns="91425" wrap="square" tIns="91425">
            <a:spAutoFit/>
          </a:bodyPr>
          <a:lstStyle/>
          <a:p>
            <a:pPr indent="0" lvl="0" marL="0" rtl="0" algn="l">
              <a:lnSpc>
                <a:spcPct val="125996"/>
              </a:lnSpc>
              <a:spcBef>
                <a:spcPts val="0"/>
              </a:spcBef>
              <a:spcAft>
                <a:spcPts val="0"/>
              </a:spcAft>
              <a:buNone/>
            </a:pPr>
            <a:r>
              <a:rPr lang="en-US" sz="3800">
                <a:solidFill>
                  <a:schemeClr val="lt1"/>
                </a:solidFill>
                <a:latin typeface="Inria Serif"/>
                <a:ea typeface="Inria Serif"/>
                <a:cs typeface="Inria Serif"/>
                <a:sym typeface="Inria Serif"/>
              </a:rPr>
              <a:t>1980s</a:t>
            </a:r>
            <a:endParaRPr/>
          </a:p>
        </p:txBody>
      </p:sp>
      <p:sp>
        <p:nvSpPr>
          <p:cNvPr id="232" name="Google Shape;232;p24"/>
          <p:cNvSpPr txBox="1"/>
          <p:nvPr/>
        </p:nvSpPr>
        <p:spPr>
          <a:xfrm>
            <a:off x="406825" y="5952675"/>
            <a:ext cx="1622700" cy="769500"/>
          </a:xfrm>
          <a:prstGeom prst="rect">
            <a:avLst/>
          </a:prstGeom>
          <a:noFill/>
          <a:ln>
            <a:noFill/>
          </a:ln>
        </p:spPr>
        <p:txBody>
          <a:bodyPr anchorCtr="0" anchor="t" bIns="91425" lIns="91425" spcFirstLastPara="1" rIns="91425" wrap="square" tIns="91425">
            <a:spAutoFit/>
          </a:bodyPr>
          <a:lstStyle/>
          <a:p>
            <a:pPr indent="0" lvl="0" marL="0" rtl="0" algn="l">
              <a:lnSpc>
                <a:spcPct val="125996"/>
              </a:lnSpc>
              <a:spcBef>
                <a:spcPts val="0"/>
              </a:spcBef>
              <a:spcAft>
                <a:spcPts val="0"/>
              </a:spcAft>
              <a:buNone/>
            </a:pPr>
            <a:r>
              <a:rPr lang="en-US" sz="3800">
                <a:solidFill>
                  <a:schemeClr val="lt1"/>
                </a:solidFill>
                <a:latin typeface="Inria Serif"/>
                <a:ea typeface="Inria Serif"/>
                <a:cs typeface="Inria Serif"/>
                <a:sym typeface="Inria Serif"/>
              </a:rPr>
              <a:t>2000s</a:t>
            </a:r>
            <a:endParaRPr/>
          </a:p>
        </p:txBody>
      </p:sp>
      <p:sp>
        <p:nvSpPr>
          <p:cNvPr id="233" name="Google Shape;233;p24"/>
          <p:cNvSpPr txBox="1"/>
          <p:nvPr/>
        </p:nvSpPr>
        <p:spPr>
          <a:xfrm>
            <a:off x="15692725" y="1764050"/>
            <a:ext cx="1455600" cy="769500"/>
          </a:xfrm>
          <a:prstGeom prst="rect">
            <a:avLst/>
          </a:prstGeom>
          <a:noFill/>
          <a:ln>
            <a:noFill/>
          </a:ln>
        </p:spPr>
        <p:txBody>
          <a:bodyPr anchorCtr="0" anchor="t" bIns="91425" lIns="91425" spcFirstLastPara="1" rIns="91425" wrap="square" tIns="91425">
            <a:spAutoFit/>
          </a:bodyPr>
          <a:lstStyle/>
          <a:p>
            <a:pPr indent="0" lvl="0" marL="0" rtl="0" algn="l">
              <a:lnSpc>
                <a:spcPct val="125996"/>
              </a:lnSpc>
              <a:spcBef>
                <a:spcPts val="0"/>
              </a:spcBef>
              <a:spcAft>
                <a:spcPts val="0"/>
              </a:spcAft>
              <a:buNone/>
            </a:pPr>
            <a:r>
              <a:rPr lang="en-US" sz="3800">
                <a:solidFill>
                  <a:schemeClr val="lt1"/>
                </a:solidFill>
                <a:latin typeface="Inria Serif"/>
                <a:ea typeface="Inria Serif"/>
                <a:cs typeface="Inria Serif"/>
                <a:sym typeface="Inria Serif"/>
              </a:rPr>
              <a:t>1990s</a:t>
            </a:r>
            <a:endParaRPr/>
          </a:p>
        </p:txBody>
      </p:sp>
      <p:sp>
        <p:nvSpPr>
          <p:cNvPr id="234" name="Google Shape;234;p24"/>
          <p:cNvSpPr txBox="1"/>
          <p:nvPr/>
        </p:nvSpPr>
        <p:spPr>
          <a:xfrm>
            <a:off x="15692750" y="5952675"/>
            <a:ext cx="1455600" cy="769500"/>
          </a:xfrm>
          <a:prstGeom prst="rect">
            <a:avLst/>
          </a:prstGeom>
          <a:noFill/>
          <a:ln>
            <a:noFill/>
          </a:ln>
        </p:spPr>
        <p:txBody>
          <a:bodyPr anchorCtr="0" anchor="t" bIns="91425" lIns="91425" spcFirstLastPara="1" rIns="91425" wrap="square" tIns="91425">
            <a:spAutoFit/>
          </a:bodyPr>
          <a:lstStyle/>
          <a:p>
            <a:pPr indent="0" lvl="0" marL="0" rtl="0" algn="l">
              <a:lnSpc>
                <a:spcPct val="125996"/>
              </a:lnSpc>
              <a:spcBef>
                <a:spcPts val="0"/>
              </a:spcBef>
              <a:spcAft>
                <a:spcPts val="0"/>
              </a:spcAft>
              <a:buNone/>
            </a:pPr>
            <a:r>
              <a:rPr lang="en-US" sz="3800">
                <a:solidFill>
                  <a:schemeClr val="lt1"/>
                </a:solidFill>
                <a:latin typeface="Inria Serif"/>
                <a:ea typeface="Inria Serif"/>
                <a:cs typeface="Inria Serif"/>
                <a:sym typeface="Inria Serif"/>
              </a:rPr>
              <a:t>2010s</a:t>
            </a:r>
            <a:endParaRPr/>
          </a:p>
        </p:txBody>
      </p:sp>
      <p:pic>
        <p:nvPicPr>
          <p:cNvPr id="235" name="Google Shape;235;p24"/>
          <p:cNvPicPr preferRelativeResize="0"/>
          <p:nvPr/>
        </p:nvPicPr>
        <p:blipFill rotWithShape="1">
          <a:blip r:embed="rId3">
            <a:alphaModFix/>
          </a:blip>
          <a:srcRect b="18379" l="30271" r="28468" t="25190"/>
          <a:stretch/>
        </p:blipFill>
        <p:spPr>
          <a:xfrm>
            <a:off x="3552825" y="619925"/>
            <a:ext cx="5501899" cy="4649500"/>
          </a:xfrm>
          <a:prstGeom prst="rect">
            <a:avLst/>
          </a:prstGeom>
          <a:noFill/>
          <a:ln>
            <a:noFill/>
          </a:ln>
        </p:spPr>
      </p:pic>
      <p:pic>
        <p:nvPicPr>
          <p:cNvPr id="236" name="Google Shape;236;p24"/>
          <p:cNvPicPr preferRelativeResize="0"/>
          <p:nvPr/>
        </p:nvPicPr>
        <p:blipFill rotWithShape="1">
          <a:blip r:embed="rId4">
            <a:alphaModFix/>
          </a:blip>
          <a:srcRect b="22539" l="32155" r="30986" t="19263"/>
          <a:stretch/>
        </p:blipFill>
        <p:spPr>
          <a:xfrm>
            <a:off x="9357450" y="619925"/>
            <a:ext cx="5208326" cy="4649500"/>
          </a:xfrm>
          <a:prstGeom prst="rect">
            <a:avLst/>
          </a:prstGeom>
          <a:noFill/>
          <a:ln>
            <a:noFill/>
          </a:ln>
        </p:spPr>
      </p:pic>
      <p:pic>
        <p:nvPicPr>
          <p:cNvPr id="237" name="Google Shape;237;p24"/>
          <p:cNvPicPr preferRelativeResize="0"/>
          <p:nvPr/>
        </p:nvPicPr>
        <p:blipFill rotWithShape="1">
          <a:blip r:embed="rId5">
            <a:alphaModFix/>
          </a:blip>
          <a:srcRect b="21336" l="26994" r="32074" t="26760"/>
          <a:stretch/>
        </p:blipFill>
        <p:spPr>
          <a:xfrm>
            <a:off x="3526241" y="5621675"/>
            <a:ext cx="5555070" cy="4351850"/>
          </a:xfrm>
          <a:prstGeom prst="rect">
            <a:avLst/>
          </a:prstGeom>
          <a:noFill/>
          <a:ln>
            <a:noFill/>
          </a:ln>
        </p:spPr>
      </p:pic>
      <p:pic>
        <p:nvPicPr>
          <p:cNvPr id="238" name="Google Shape;238;p24"/>
          <p:cNvPicPr preferRelativeResize="0"/>
          <p:nvPr/>
        </p:nvPicPr>
        <p:blipFill rotWithShape="1">
          <a:blip r:embed="rId6">
            <a:alphaModFix/>
          </a:blip>
          <a:srcRect b="24825" l="32021" r="30132" t="24819"/>
          <a:stretch/>
        </p:blipFill>
        <p:spPr>
          <a:xfrm>
            <a:off x="9357450" y="5621675"/>
            <a:ext cx="5208326" cy="4351850"/>
          </a:xfrm>
          <a:prstGeom prst="rect">
            <a:avLst/>
          </a:prstGeom>
          <a:noFill/>
          <a:ln>
            <a:noFill/>
          </a:ln>
        </p:spPr>
      </p:pic>
      <p:sp>
        <p:nvSpPr>
          <p:cNvPr id="239" name="Google Shape;239;p24"/>
          <p:cNvSpPr/>
          <p:nvPr/>
        </p:nvSpPr>
        <p:spPr>
          <a:xfrm>
            <a:off x="6900225" y="8275450"/>
            <a:ext cx="603300" cy="482400"/>
          </a:xfrm>
          <a:prstGeom prst="diamond">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5"/>
          <p:cNvSpPr txBox="1"/>
          <p:nvPr/>
        </p:nvSpPr>
        <p:spPr>
          <a:xfrm>
            <a:off x="1591800" y="0"/>
            <a:ext cx="15104400" cy="15393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rtl="0" algn="l">
              <a:lnSpc>
                <a:spcPct val="125996"/>
              </a:lnSpc>
              <a:spcBef>
                <a:spcPts val="0"/>
              </a:spcBef>
              <a:spcAft>
                <a:spcPts val="0"/>
              </a:spcAft>
              <a:buClr>
                <a:schemeClr val="dk1"/>
              </a:buClr>
              <a:buFont typeface="Arial"/>
              <a:buNone/>
            </a:pPr>
            <a:r>
              <a:rPr lang="en-US" sz="10000">
                <a:solidFill>
                  <a:schemeClr val="lt1"/>
                </a:solidFill>
                <a:latin typeface="Pinyon Script"/>
                <a:ea typeface="Pinyon Script"/>
                <a:cs typeface="Pinyon Script"/>
                <a:sym typeface="Pinyon Script"/>
              </a:rPr>
              <a:t>W</a:t>
            </a:r>
            <a:r>
              <a:rPr lang="en-US" sz="3800">
                <a:solidFill>
                  <a:schemeClr val="lt1"/>
                </a:solidFill>
                <a:latin typeface="Inria Serif"/>
                <a:ea typeface="Inria Serif"/>
                <a:cs typeface="Inria Serif"/>
                <a:sym typeface="Inria Serif"/>
              </a:rPr>
              <a:t>ord co-occurrences by decade</a:t>
            </a:r>
            <a:endParaRPr/>
          </a:p>
        </p:txBody>
      </p:sp>
      <p:sp>
        <p:nvSpPr>
          <p:cNvPr id="245" name="Google Shape;245;p25"/>
          <p:cNvSpPr txBox="1"/>
          <p:nvPr/>
        </p:nvSpPr>
        <p:spPr>
          <a:xfrm>
            <a:off x="574050" y="1764050"/>
            <a:ext cx="1455600" cy="769500"/>
          </a:xfrm>
          <a:prstGeom prst="rect">
            <a:avLst/>
          </a:prstGeom>
          <a:noFill/>
          <a:ln>
            <a:noFill/>
          </a:ln>
        </p:spPr>
        <p:txBody>
          <a:bodyPr anchorCtr="0" anchor="t" bIns="91425" lIns="91425" spcFirstLastPara="1" rIns="91425" wrap="square" tIns="91425">
            <a:spAutoFit/>
          </a:bodyPr>
          <a:lstStyle/>
          <a:p>
            <a:pPr indent="0" lvl="0" marL="0" rtl="0" algn="l">
              <a:lnSpc>
                <a:spcPct val="125996"/>
              </a:lnSpc>
              <a:spcBef>
                <a:spcPts val="0"/>
              </a:spcBef>
              <a:spcAft>
                <a:spcPts val="0"/>
              </a:spcAft>
              <a:buNone/>
            </a:pPr>
            <a:r>
              <a:rPr lang="en-US" sz="3800">
                <a:solidFill>
                  <a:schemeClr val="lt1"/>
                </a:solidFill>
                <a:latin typeface="Inria Serif"/>
                <a:ea typeface="Inria Serif"/>
                <a:cs typeface="Inria Serif"/>
                <a:sym typeface="Inria Serif"/>
              </a:rPr>
              <a:t>1980s</a:t>
            </a:r>
            <a:endParaRPr/>
          </a:p>
        </p:txBody>
      </p:sp>
      <p:sp>
        <p:nvSpPr>
          <p:cNvPr id="246" name="Google Shape;246;p25"/>
          <p:cNvSpPr txBox="1"/>
          <p:nvPr/>
        </p:nvSpPr>
        <p:spPr>
          <a:xfrm>
            <a:off x="406825" y="5952675"/>
            <a:ext cx="1622700" cy="769500"/>
          </a:xfrm>
          <a:prstGeom prst="rect">
            <a:avLst/>
          </a:prstGeom>
          <a:noFill/>
          <a:ln>
            <a:noFill/>
          </a:ln>
        </p:spPr>
        <p:txBody>
          <a:bodyPr anchorCtr="0" anchor="t" bIns="91425" lIns="91425" spcFirstLastPara="1" rIns="91425" wrap="square" tIns="91425">
            <a:spAutoFit/>
          </a:bodyPr>
          <a:lstStyle/>
          <a:p>
            <a:pPr indent="0" lvl="0" marL="0" rtl="0" algn="l">
              <a:lnSpc>
                <a:spcPct val="125996"/>
              </a:lnSpc>
              <a:spcBef>
                <a:spcPts val="0"/>
              </a:spcBef>
              <a:spcAft>
                <a:spcPts val="0"/>
              </a:spcAft>
              <a:buNone/>
            </a:pPr>
            <a:r>
              <a:rPr lang="en-US" sz="3800">
                <a:solidFill>
                  <a:schemeClr val="lt1"/>
                </a:solidFill>
                <a:latin typeface="Inria Serif"/>
                <a:ea typeface="Inria Serif"/>
                <a:cs typeface="Inria Serif"/>
                <a:sym typeface="Inria Serif"/>
              </a:rPr>
              <a:t>2000s</a:t>
            </a:r>
            <a:endParaRPr/>
          </a:p>
        </p:txBody>
      </p:sp>
      <p:sp>
        <p:nvSpPr>
          <p:cNvPr id="247" name="Google Shape;247;p25"/>
          <p:cNvSpPr txBox="1"/>
          <p:nvPr/>
        </p:nvSpPr>
        <p:spPr>
          <a:xfrm>
            <a:off x="15692725" y="1764050"/>
            <a:ext cx="1455600" cy="769500"/>
          </a:xfrm>
          <a:prstGeom prst="rect">
            <a:avLst/>
          </a:prstGeom>
          <a:noFill/>
          <a:ln>
            <a:noFill/>
          </a:ln>
        </p:spPr>
        <p:txBody>
          <a:bodyPr anchorCtr="0" anchor="t" bIns="91425" lIns="91425" spcFirstLastPara="1" rIns="91425" wrap="square" tIns="91425">
            <a:spAutoFit/>
          </a:bodyPr>
          <a:lstStyle/>
          <a:p>
            <a:pPr indent="0" lvl="0" marL="0" rtl="0" algn="l">
              <a:lnSpc>
                <a:spcPct val="125996"/>
              </a:lnSpc>
              <a:spcBef>
                <a:spcPts val="0"/>
              </a:spcBef>
              <a:spcAft>
                <a:spcPts val="0"/>
              </a:spcAft>
              <a:buNone/>
            </a:pPr>
            <a:r>
              <a:rPr lang="en-US" sz="3800">
                <a:solidFill>
                  <a:schemeClr val="lt1"/>
                </a:solidFill>
                <a:latin typeface="Inria Serif"/>
                <a:ea typeface="Inria Serif"/>
                <a:cs typeface="Inria Serif"/>
                <a:sym typeface="Inria Serif"/>
              </a:rPr>
              <a:t>1990s</a:t>
            </a:r>
            <a:endParaRPr/>
          </a:p>
        </p:txBody>
      </p:sp>
      <p:sp>
        <p:nvSpPr>
          <p:cNvPr id="248" name="Google Shape;248;p25"/>
          <p:cNvSpPr txBox="1"/>
          <p:nvPr/>
        </p:nvSpPr>
        <p:spPr>
          <a:xfrm>
            <a:off x="15692750" y="5952675"/>
            <a:ext cx="1455600" cy="769500"/>
          </a:xfrm>
          <a:prstGeom prst="rect">
            <a:avLst/>
          </a:prstGeom>
          <a:noFill/>
          <a:ln>
            <a:noFill/>
          </a:ln>
        </p:spPr>
        <p:txBody>
          <a:bodyPr anchorCtr="0" anchor="t" bIns="91425" lIns="91425" spcFirstLastPara="1" rIns="91425" wrap="square" tIns="91425">
            <a:spAutoFit/>
          </a:bodyPr>
          <a:lstStyle/>
          <a:p>
            <a:pPr indent="0" lvl="0" marL="0" rtl="0" algn="l">
              <a:lnSpc>
                <a:spcPct val="125996"/>
              </a:lnSpc>
              <a:spcBef>
                <a:spcPts val="0"/>
              </a:spcBef>
              <a:spcAft>
                <a:spcPts val="0"/>
              </a:spcAft>
              <a:buNone/>
            </a:pPr>
            <a:r>
              <a:rPr lang="en-US" sz="3800">
                <a:solidFill>
                  <a:schemeClr val="lt1"/>
                </a:solidFill>
                <a:latin typeface="Inria Serif"/>
                <a:ea typeface="Inria Serif"/>
                <a:cs typeface="Inria Serif"/>
                <a:sym typeface="Inria Serif"/>
              </a:rPr>
              <a:t>2010s</a:t>
            </a:r>
            <a:endParaRPr/>
          </a:p>
        </p:txBody>
      </p:sp>
      <p:pic>
        <p:nvPicPr>
          <p:cNvPr id="249" name="Google Shape;249;p25"/>
          <p:cNvPicPr preferRelativeResize="0"/>
          <p:nvPr/>
        </p:nvPicPr>
        <p:blipFill>
          <a:blip r:embed="rId3">
            <a:alphaModFix/>
          </a:blip>
          <a:stretch>
            <a:fillRect/>
          </a:stretch>
        </p:blipFill>
        <p:spPr>
          <a:xfrm>
            <a:off x="2182050" y="1691700"/>
            <a:ext cx="6622385" cy="4091688"/>
          </a:xfrm>
          <a:prstGeom prst="rect">
            <a:avLst/>
          </a:prstGeom>
          <a:noFill/>
          <a:ln>
            <a:noFill/>
          </a:ln>
        </p:spPr>
      </p:pic>
      <p:pic>
        <p:nvPicPr>
          <p:cNvPr id="250" name="Google Shape;250;p25"/>
          <p:cNvPicPr preferRelativeResize="0"/>
          <p:nvPr/>
        </p:nvPicPr>
        <p:blipFill>
          <a:blip r:embed="rId4">
            <a:alphaModFix/>
          </a:blip>
          <a:stretch>
            <a:fillRect/>
          </a:stretch>
        </p:blipFill>
        <p:spPr>
          <a:xfrm>
            <a:off x="8956825" y="1691700"/>
            <a:ext cx="6568226" cy="4096499"/>
          </a:xfrm>
          <a:prstGeom prst="rect">
            <a:avLst/>
          </a:prstGeom>
          <a:noFill/>
          <a:ln>
            <a:noFill/>
          </a:ln>
        </p:spPr>
      </p:pic>
      <p:pic>
        <p:nvPicPr>
          <p:cNvPr id="251" name="Google Shape;251;p25"/>
          <p:cNvPicPr preferRelativeResize="0"/>
          <p:nvPr/>
        </p:nvPicPr>
        <p:blipFill>
          <a:blip r:embed="rId5">
            <a:alphaModFix/>
          </a:blip>
          <a:stretch>
            <a:fillRect/>
          </a:stretch>
        </p:blipFill>
        <p:spPr>
          <a:xfrm>
            <a:off x="2181925" y="5935788"/>
            <a:ext cx="6630176" cy="4096502"/>
          </a:xfrm>
          <a:prstGeom prst="rect">
            <a:avLst/>
          </a:prstGeom>
          <a:noFill/>
          <a:ln>
            <a:noFill/>
          </a:ln>
        </p:spPr>
      </p:pic>
      <p:pic>
        <p:nvPicPr>
          <p:cNvPr id="252" name="Google Shape;252;p25"/>
          <p:cNvPicPr preferRelativeResize="0"/>
          <p:nvPr/>
        </p:nvPicPr>
        <p:blipFill>
          <a:blip r:embed="rId6">
            <a:alphaModFix/>
          </a:blip>
          <a:stretch>
            <a:fillRect/>
          </a:stretch>
        </p:blipFill>
        <p:spPr>
          <a:xfrm>
            <a:off x="8964501" y="5952586"/>
            <a:ext cx="6575849" cy="40629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6"/>
          <p:cNvSpPr txBox="1"/>
          <p:nvPr/>
        </p:nvSpPr>
        <p:spPr>
          <a:xfrm>
            <a:off x="1591800" y="0"/>
            <a:ext cx="15104400" cy="15393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6"/>
              </a:lnSpc>
              <a:spcBef>
                <a:spcPts val="0"/>
              </a:spcBef>
              <a:spcAft>
                <a:spcPts val="0"/>
              </a:spcAft>
              <a:buNone/>
            </a:pPr>
            <a:r>
              <a:rPr lang="en-US" sz="10000">
                <a:solidFill>
                  <a:schemeClr val="lt1"/>
                </a:solidFill>
                <a:latin typeface="Pinyon Script"/>
                <a:ea typeface="Pinyon Script"/>
                <a:cs typeface="Pinyon Script"/>
                <a:sym typeface="Pinyon Script"/>
              </a:rPr>
              <a:t>C</a:t>
            </a:r>
            <a:r>
              <a:rPr lang="en-US" sz="3800">
                <a:solidFill>
                  <a:srgbClr val="FFFFFF"/>
                </a:solidFill>
                <a:latin typeface="Inria Serif"/>
                <a:ea typeface="Inria Serif"/>
                <a:cs typeface="Inria Serif"/>
                <a:sym typeface="Inria Serif"/>
              </a:rPr>
              <a:t>orrelation analysis with bigrams</a:t>
            </a:r>
            <a:endParaRPr/>
          </a:p>
        </p:txBody>
      </p:sp>
      <p:sp>
        <p:nvSpPr>
          <p:cNvPr id="258" name="Google Shape;258;p26"/>
          <p:cNvSpPr txBox="1"/>
          <p:nvPr/>
        </p:nvSpPr>
        <p:spPr>
          <a:xfrm>
            <a:off x="574050" y="1764050"/>
            <a:ext cx="1455600" cy="769500"/>
          </a:xfrm>
          <a:prstGeom prst="rect">
            <a:avLst/>
          </a:prstGeom>
          <a:noFill/>
          <a:ln>
            <a:noFill/>
          </a:ln>
        </p:spPr>
        <p:txBody>
          <a:bodyPr anchorCtr="0" anchor="t" bIns="91425" lIns="91425" spcFirstLastPara="1" rIns="91425" wrap="square" tIns="91425">
            <a:spAutoFit/>
          </a:bodyPr>
          <a:lstStyle/>
          <a:p>
            <a:pPr indent="0" lvl="0" marL="0" rtl="0" algn="l">
              <a:lnSpc>
                <a:spcPct val="125996"/>
              </a:lnSpc>
              <a:spcBef>
                <a:spcPts val="0"/>
              </a:spcBef>
              <a:spcAft>
                <a:spcPts val="0"/>
              </a:spcAft>
              <a:buNone/>
            </a:pPr>
            <a:r>
              <a:rPr lang="en-US" sz="3800">
                <a:solidFill>
                  <a:schemeClr val="lt1"/>
                </a:solidFill>
                <a:latin typeface="Inria Serif"/>
                <a:ea typeface="Inria Serif"/>
                <a:cs typeface="Inria Serif"/>
                <a:sym typeface="Inria Serif"/>
              </a:rPr>
              <a:t>1980s</a:t>
            </a:r>
            <a:endParaRPr/>
          </a:p>
        </p:txBody>
      </p:sp>
      <p:sp>
        <p:nvSpPr>
          <p:cNvPr id="259" name="Google Shape;259;p26"/>
          <p:cNvSpPr txBox="1"/>
          <p:nvPr/>
        </p:nvSpPr>
        <p:spPr>
          <a:xfrm>
            <a:off x="406825" y="5952675"/>
            <a:ext cx="1622700" cy="769500"/>
          </a:xfrm>
          <a:prstGeom prst="rect">
            <a:avLst/>
          </a:prstGeom>
          <a:noFill/>
          <a:ln>
            <a:noFill/>
          </a:ln>
        </p:spPr>
        <p:txBody>
          <a:bodyPr anchorCtr="0" anchor="t" bIns="91425" lIns="91425" spcFirstLastPara="1" rIns="91425" wrap="square" tIns="91425">
            <a:spAutoFit/>
          </a:bodyPr>
          <a:lstStyle/>
          <a:p>
            <a:pPr indent="0" lvl="0" marL="0" rtl="0" algn="l">
              <a:lnSpc>
                <a:spcPct val="125996"/>
              </a:lnSpc>
              <a:spcBef>
                <a:spcPts val="0"/>
              </a:spcBef>
              <a:spcAft>
                <a:spcPts val="0"/>
              </a:spcAft>
              <a:buNone/>
            </a:pPr>
            <a:r>
              <a:rPr lang="en-US" sz="3800">
                <a:solidFill>
                  <a:schemeClr val="lt1"/>
                </a:solidFill>
                <a:latin typeface="Inria Serif"/>
                <a:ea typeface="Inria Serif"/>
                <a:cs typeface="Inria Serif"/>
                <a:sym typeface="Inria Serif"/>
              </a:rPr>
              <a:t>200</a:t>
            </a:r>
            <a:r>
              <a:rPr lang="en-US" sz="3800">
                <a:solidFill>
                  <a:schemeClr val="lt1"/>
                </a:solidFill>
                <a:latin typeface="Inria Serif"/>
                <a:ea typeface="Inria Serif"/>
                <a:cs typeface="Inria Serif"/>
                <a:sym typeface="Inria Serif"/>
              </a:rPr>
              <a:t>0s</a:t>
            </a:r>
            <a:endParaRPr/>
          </a:p>
        </p:txBody>
      </p:sp>
      <p:sp>
        <p:nvSpPr>
          <p:cNvPr id="260" name="Google Shape;260;p26"/>
          <p:cNvSpPr txBox="1"/>
          <p:nvPr/>
        </p:nvSpPr>
        <p:spPr>
          <a:xfrm>
            <a:off x="15692725" y="1764050"/>
            <a:ext cx="1455600" cy="769500"/>
          </a:xfrm>
          <a:prstGeom prst="rect">
            <a:avLst/>
          </a:prstGeom>
          <a:noFill/>
          <a:ln>
            <a:noFill/>
          </a:ln>
        </p:spPr>
        <p:txBody>
          <a:bodyPr anchorCtr="0" anchor="t" bIns="91425" lIns="91425" spcFirstLastPara="1" rIns="91425" wrap="square" tIns="91425">
            <a:spAutoFit/>
          </a:bodyPr>
          <a:lstStyle/>
          <a:p>
            <a:pPr indent="0" lvl="0" marL="0" rtl="0" algn="l">
              <a:lnSpc>
                <a:spcPct val="125996"/>
              </a:lnSpc>
              <a:spcBef>
                <a:spcPts val="0"/>
              </a:spcBef>
              <a:spcAft>
                <a:spcPts val="0"/>
              </a:spcAft>
              <a:buNone/>
            </a:pPr>
            <a:r>
              <a:rPr lang="en-US" sz="3800">
                <a:solidFill>
                  <a:schemeClr val="lt1"/>
                </a:solidFill>
                <a:latin typeface="Inria Serif"/>
                <a:ea typeface="Inria Serif"/>
                <a:cs typeface="Inria Serif"/>
                <a:sym typeface="Inria Serif"/>
              </a:rPr>
              <a:t>1990s</a:t>
            </a:r>
            <a:endParaRPr/>
          </a:p>
        </p:txBody>
      </p:sp>
      <p:sp>
        <p:nvSpPr>
          <p:cNvPr id="261" name="Google Shape;261;p26"/>
          <p:cNvSpPr txBox="1"/>
          <p:nvPr/>
        </p:nvSpPr>
        <p:spPr>
          <a:xfrm>
            <a:off x="15692750" y="5952675"/>
            <a:ext cx="1455600" cy="769500"/>
          </a:xfrm>
          <a:prstGeom prst="rect">
            <a:avLst/>
          </a:prstGeom>
          <a:noFill/>
          <a:ln>
            <a:noFill/>
          </a:ln>
        </p:spPr>
        <p:txBody>
          <a:bodyPr anchorCtr="0" anchor="t" bIns="91425" lIns="91425" spcFirstLastPara="1" rIns="91425" wrap="square" tIns="91425">
            <a:spAutoFit/>
          </a:bodyPr>
          <a:lstStyle/>
          <a:p>
            <a:pPr indent="0" lvl="0" marL="0" rtl="0" algn="l">
              <a:lnSpc>
                <a:spcPct val="125996"/>
              </a:lnSpc>
              <a:spcBef>
                <a:spcPts val="0"/>
              </a:spcBef>
              <a:spcAft>
                <a:spcPts val="0"/>
              </a:spcAft>
              <a:buNone/>
            </a:pPr>
            <a:r>
              <a:rPr lang="en-US" sz="3800">
                <a:solidFill>
                  <a:schemeClr val="lt1"/>
                </a:solidFill>
                <a:latin typeface="Inria Serif"/>
                <a:ea typeface="Inria Serif"/>
                <a:cs typeface="Inria Serif"/>
                <a:sym typeface="Inria Serif"/>
              </a:rPr>
              <a:t>201</a:t>
            </a:r>
            <a:r>
              <a:rPr lang="en-US" sz="3800">
                <a:solidFill>
                  <a:schemeClr val="lt1"/>
                </a:solidFill>
                <a:latin typeface="Inria Serif"/>
                <a:ea typeface="Inria Serif"/>
                <a:cs typeface="Inria Serif"/>
                <a:sym typeface="Inria Serif"/>
              </a:rPr>
              <a:t>0s</a:t>
            </a:r>
            <a:endParaRPr/>
          </a:p>
        </p:txBody>
      </p:sp>
      <p:pic>
        <p:nvPicPr>
          <p:cNvPr id="262" name="Google Shape;262;p26"/>
          <p:cNvPicPr preferRelativeResize="0"/>
          <p:nvPr/>
        </p:nvPicPr>
        <p:blipFill>
          <a:blip r:embed="rId3">
            <a:alphaModFix/>
          </a:blip>
          <a:stretch>
            <a:fillRect/>
          </a:stretch>
        </p:blipFill>
        <p:spPr>
          <a:xfrm>
            <a:off x="2182050" y="1691700"/>
            <a:ext cx="6592600" cy="4073285"/>
          </a:xfrm>
          <a:prstGeom prst="rect">
            <a:avLst/>
          </a:prstGeom>
          <a:noFill/>
          <a:ln>
            <a:noFill/>
          </a:ln>
        </p:spPr>
      </p:pic>
      <p:pic>
        <p:nvPicPr>
          <p:cNvPr id="263" name="Google Shape;263;p26"/>
          <p:cNvPicPr preferRelativeResize="0"/>
          <p:nvPr/>
        </p:nvPicPr>
        <p:blipFill>
          <a:blip r:embed="rId4">
            <a:alphaModFix/>
          </a:blip>
          <a:stretch>
            <a:fillRect/>
          </a:stretch>
        </p:blipFill>
        <p:spPr>
          <a:xfrm>
            <a:off x="8927050" y="1691700"/>
            <a:ext cx="6613274" cy="4086059"/>
          </a:xfrm>
          <a:prstGeom prst="rect">
            <a:avLst/>
          </a:prstGeom>
          <a:noFill/>
          <a:ln>
            <a:noFill/>
          </a:ln>
        </p:spPr>
      </p:pic>
      <p:pic>
        <p:nvPicPr>
          <p:cNvPr id="264" name="Google Shape;264;p26"/>
          <p:cNvPicPr preferRelativeResize="0"/>
          <p:nvPr/>
        </p:nvPicPr>
        <p:blipFill>
          <a:blip r:embed="rId5">
            <a:alphaModFix/>
          </a:blip>
          <a:stretch>
            <a:fillRect/>
          </a:stretch>
        </p:blipFill>
        <p:spPr>
          <a:xfrm>
            <a:off x="2181925" y="5917385"/>
            <a:ext cx="6592750" cy="4073378"/>
          </a:xfrm>
          <a:prstGeom prst="rect">
            <a:avLst/>
          </a:prstGeom>
          <a:noFill/>
          <a:ln>
            <a:noFill/>
          </a:ln>
        </p:spPr>
      </p:pic>
      <p:pic>
        <p:nvPicPr>
          <p:cNvPr id="265" name="Google Shape;265;p26"/>
          <p:cNvPicPr preferRelativeResize="0"/>
          <p:nvPr/>
        </p:nvPicPr>
        <p:blipFill>
          <a:blip r:embed="rId6">
            <a:alphaModFix/>
          </a:blip>
          <a:stretch>
            <a:fillRect/>
          </a:stretch>
        </p:blipFill>
        <p:spPr>
          <a:xfrm>
            <a:off x="8927076" y="5930159"/>
            <a:ext cx="6613274" cy="408605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7"/>
          <p:cNvSpPr txBox="1"/>
          <p:nvPr/>
        </p:nvSpPr>
        <p:spPr>
          <a:xfrm>
            <a:off x="1591800" y="0"/>
            <a:ext cx="15104400" cy="15393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6"/>
              </a:lnSpc>
              <a:spcBef>
                <a:spcPts val="0"/>
              </a:spcBef>
              <a:spcAft>
                <a:spcPts val="0"/>
              </a:spcAft>
              <a:buNone/>
            </a:pPr>
            <a:r>
              <a:rPr lang="en-US" sz="10000">
                <a:solidFill>
                  <a:schemeClr val="lt1"/>
                </a:solidFill>
                <a:latin typeface="Pinyon Script"/>
                <a:ea typeface="Pinyon Script"/>
                <a:cs typeface="Pinyon Script"/>
                <a:sym typeface="Pinyon Script"/>
              </a:rPr>
              <a:t>C</a:t>
            </a:r>
            <a:r>
              <a:rPr lang="en-US" sz="3800">
                <a:solidFill>
                  <a:srgbClr val="FFFFFF"/>
                </a:solidFill>
                <a:latin typeface="Inria Serif"/>
                <a:ea typeface="Inria Serif"/>
                <a:cs typeface="Inria Serif"/>
                <a:sym typeface="Inria Serif"/>
              </a:rPr>
              <a:t>orrelation analysis with trigrams</a:t>
            </a:r>
            <a:endParaRPr/>
          </a:p>
        </p:txBody>
      </p:sp>
      <p:sp>
        <p:nvSpPr>
          <p:cNvPr id="271" name="Google Shape;271;p27"/>
          <p:cNvSpPr txBox="1"/>
          <p:nvPr/>
        </p:nvSpPr>
        <p:spPr>
          <a:xfrm>
            <a:off x="574050" y="1764050"/>
            <a:ext cx="1455600" cy="769500"/>
          </a:xfrm>
          <a:prstGeom prst="rect">
            <a:avLst/>
          </a:prstGeom>
          <a:noFill/>
          <a:ln>
            <a:noFill/>
          </a:ln>
        </p:spPr>
        <p:txBody>
          <a:bodyPr anchorCtr="0" anchor="t" bIns="91425" lIns="91425" spcFirstLastPara="1" rIns="91425" wrap="square" tIns="91425">
            <a:spAutoFit/>
          </a:bodyPr>
          <a:lstStyle/>
          <a:p>
            <a:pPr indent="0" lvl="0" marL="0" rtl="0" algn="l">
              <a:lnSpc>
                <a:spcPct val="125996"/>
              </a:lnSpc>
              <a:spcBef>
                <a:spcPts val="0"/>
              </a:spcBef>
              <a:spcAft>
                <a:spcPts val="0"/>
              </a:spcAft>
              <a:buNone/>
            </a:pPr>
            <a:r>
              <a:rPr lang="en-US" sz="3800">
                <a:solidFill>
                  <a:schemeClr val="lt1"/>
                </a:solidFill>
                <a:latin typeface="Inria Serif"/>
                <a:ea typeface="Inria Serif"/>
                <a:cs typeface="Inria Serif"/>
                <a:sym typeface="Inria Serif"/>
              </a:rPr>
              <a:t>1980s</a:t>
            </a:r>
            <a:endParaRPr/>
          </a:p>
        </p:txBody>
      </p:sp>
      <p:sp>
        <p:nvSpPr>
          <p:cNvPr id="272" name="Google Shape;272;p27"/>
          <p:cNvSpPr txBox="1"/>
          <p:nvPr/>
        </p:nvSpPr>
        <p:spPr>
          <a:xfrm>
            <a:off x="406825" y="5952675"/>
            <a:ext cx="1622700" cy="769500"/>
          </a:xfrm>
          <a:prstGeom prst="rect">
            <a:avLst/>
          </a:prstGeom>
          <a:noFill/>
          <a:ln>
            <a:noFill/>
          </a:ln>
        </p:spPr>
        <p:txBody>
          <a:bodyPr anchorCtr="0" anchor="t" bIns="91425" lIns="91425" spcFirstLastPara="1" rIns="91425" wrap="square" tIns="91425">
            <a:spAutoFit/>
          </a:bodyPr>
          <a:lstStyle/>
          <a:p>
            <a:pPr indent="0" lvl="0" marL="0" rtl="0" algn="l">
              <a:lnSpc>
                <a:spcPct val="125996"/>
              </a:lnSpc>
              <a:spcBef>
                <a:spcPts val="0"/>
              </a:spcBef>
              <a:spcAft>
                <a:spcPts val="0"/>
              </a:spcAft>
              <a:buNone/>
            </a:pPr>
            <a:r>
              <a:rPr lang="en-US" sz="3800">
                <a:solidFill>
                  <a:schemeClr val="lt1"/>
                </a:solidFill>
                <a:latin typeface="Inria Serif"/>
                <a:ea typeface="Inria Serif"/>
                <a:cs typeface="Inria Serif"/>
                <a:sym typeface="Inria Serif"/>
              </a:rPr>
              <a:t>2000s</a:t>
            </a:r>
            <a:endParaRPr/>
          </a:p>
        </p:txBody>
      </p:sp>
      <p:sp>
        <p:nvSpPr>
          <p:cNvPr id="273" name="Google Shape;273;p27"/>
          <p:cNvSpPr txBox="1"/>
          <p:nvPr/>
        </p:nvSpPr>
        <p:spPr>
          <a:xfrm>
            <a:off x="15692725" y="1764050"/>
            <a:ext cx="1455600" cy="769500"/>
          </a:xfrm>
          <a:prstGeom prst="rect">
            <a:avLst/>
          </a:prstGeom>
          <a:noFill/>
          <a:ln>
            <a:noFill/>
          </a:ln>
        </p:spPr>
        <p:txBody>
          <a:bodyPr anchorCtr="0" anchor="t" bIns="91425" lIns="91425" spcFirstLastPara="1" rIns="91425" wrap="square" tIns="91425">
            <a:spAutoFit/>
          </a:bodyPr>
          <a:lstStyle/>
          <a:p>
            <a:pPr indent="0" lvl="0" marL="0" rtl="0" algn="l">
              <a:lnSpc>
                <a:spcPct val="125996"/>
              </a:lnSpc>
              <a:spcBef>
                <a:spcPts val="0"/>
              </a:spcBef>
              <a:spcAft>
                <a:spcPts val="0"/>
              </a:spcAft>
              <a:buNone/>
            </a:pPr>
            <a:r>
              <a:rPr lang="en-US" sz="3800">
                <a:solidFill>
                  <a:schemeClr val="lt1"/>
                </a:solidFill>
                <a:latin typeface="Inria Serif"/>
                <a:ea typeface="Inria Serif"/>
                <a:cs typeface="Inria Serif"/>
                <a:sym typeface="Inria Serif"/>
              </a:rPr>
              <a:t>1990s</a:t>
            </a:r>
            <a:endParaRPr/>
          </a:p>
        </p:txBody>
      </p:sp>
      <p:sp>
        <p:nvSpPr>
          <p:cNvPr id="274" name="Google Shape;274;p27"/>
          <p:cNvSpPr txBox="1"/>
          <p:nvPr/>
        </p:nvSpPr>
        <p:spPr>
          <a:xfrm>
            <a:off x="15692750" y="5952675"/>
            <a:ext cx="1455600" cy="769500"/>
          </a:xfrm>
          <a:prstGeom prst="rect">
            <a:avLst/>
          </a:prstGeom>
          <a:noFill/>
          <a:ln>
            <a:noFill/>
          </a:ln>
        </p:spPr>
        <p:txBody>
          <a:bodyPr anchorCtr="0" anchor="t" bIns="91425" lIns="91425" spcFirstLastPara="1" rIns="91425" wrap="square" tIns="91425">
            <a:spAutoFit/>
          </a:bodyPr>
          <a:lstStyle/>
          <a:p>
            <a:pPr indent="0" lvl="0" marL="0" rtl="0" algn="l">
              <a:lnSpc>
                <a:spcPct val="125996"/>
              </a:lnSpc>
              <a:spcBef>
                <a:spcPts val="0"/>
              </a:spcBef>
              <a:spcAft>
                <a:spcPts val="0"/>
              </a:spcAft>
              <a:buNone/>
            </a:pPr>
            <a:r>
              <a:rPr lang="en-US" sz="3800">
                <a:solidFill>
                  <a:schemeClr val="lt1"/>
                </a:solidFill>
                <a:latin typeface="Inria Serif"/>
                <a:ea typeface="Inria Serif"/>
                <a:cs typeface="Inria Serif"/>
                <a:sym typeface="Inria Serif"/>
              </a:rPr>
              <a:t>2010s</a:t>
            </a:r>
            <a:endParaRPr/>
          </a:p>
        </p:txBody>
      </p:sp>
      <p:pic>
        <p:nvPicPr>
          <p:cNvPr id="275" name="Google Shape;275;p27"/>
          <p:cNvPicPr preferRelativeResize="0"/>
          <p:nvPr/>
        </p:nvPicPr>
        <p:blipFill>
          <a:blip r:embed="rId3">
            <a:alphaModFix/>
          </a:blip>
          <a:stretch>
            <a:fillRect/>
          </a:stretch>
        </p:blipFill>
        <p:spPr>
          <a:xfrm>
            <a:off x="2182050" y="1691700"/>
            <a:ext cx="6630050" cy="4096424"/>
          </a:xfrm>
          <a:prstGeom prst="rect">
            <a:avLst/>
          </a:prstGeom>
          <a:noFill/>
          <a:ln>
            <a:noFill/>
          </a:ln>
        </p:spPr>
      </p:pic>
      <p:pic>
        <p:nvPicPr>
          <p:cNvPr id="276" name="Google Shape;276;p27"/>
          <p:cNvPicPr preferRelativeResize="0"/>
          <p:nvPr/>
        </p:nvPicPr>
        <p:blipFill>
          <a:blip r:embed="rId4">
            <a:alphaModFix/>
          </a:blip>
          <a:stretch>
            <a:fillRect/>
          </a:stretch>
        </p:blipFill>
        <p:spPr>
          <a:xfrm>
            <a:off x="8964500" y="1691700"/>
            <a:ext cx="6575824" cy="4062920"/>
          </a:xfrm>
          <a:prstGeom prst="rect">
            <a:avLst/>
          </a:prstGeom>
          <a:noFill/>
          <a:ln>
            <a:noFill/>
          </a:ln>
        </p:spPr>
      </p:pic>
      <p:pic>
        <p:nvPicPr>
          <p:cNvPr id="277" name="Google Shape;277;p27"/>
          <p:cNvPicPr preferRelativeResize="0"/>
          <p:nvPr/>
        </p:nvPicPr>
        <p:blipFill>
          <a:blip r:embed="rId5">
            <a:alphaModFix/>
          </a:blip>
          <a:stretch>
            <a:fillRect/>
          </a:stretch>
        </p:blipFill>
        <p:spPr>
          <a:xfrm>
            <a:off x="2181925" y="5940524"/>
            <a:ext cx="6630176" cy="4096502"/>
          </a:xfrm>
          <a:prstGeom prst="rect">
            <a:avLst/>
          </a:prstGeom>
          <a:noFill/>
          <a:ln>
            <a:noFill/>
          </a:ln>
        </p:spPr>
      </p:pic>
      <p:pic>
        <p:nvPicPr>
          <p:cNvPr id="278" name="Google Shape;278;p27"/>
          <p:cNvPicPr preferRelativeResize="0"/>
          <p:nvPr/>
        </p:nvPicPr>
        <p:blipFill>
          <a:blip r:embed="rId6">
            <a:alphaModFix/>
          </a:blip>
          <a:stretch>
            <a:fillRect/>
          </a:stretch>
        </p:blipFill>
        <p:spPr>
          <a:xfrm>
            <a:off x="8964500" y="5940525"/>
            <a:ext cx="6575849" cy="4096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4B3E8"/>
            </a:gs>
            <a:gs pos="33330">
              <a:srgbClr val="D2C75C">
                <a:alpha val="97254"/>
              </a:srgbClr>
            </a:gs>
            <a:gs pos="66670">
              <a:srgbClr val="C65667"/>
            </a:gs>
            <a:gs pos="100000">
              <a:srgbClr val="C857B6">
                <a:alpha val="97254"/>
              </a:srgbClr>
            </a:gs>
          </a:gsLst>
          <a:path path="circle">
            <a:fillToRect b="100%" l="0%" r="100%" t="0%"/>
          </a:path>
          <a:tileRect b="0%" l="-100%" r="0%" t="-100%"/>
        </a:gradFill>
      </p:bgPr>
    </p:bg>
    <p:spTree>
      <p:nvGrpSpPr>
        <p:cNvPr id="282" name="Shape 282"/>
        <p:cNvGrpSpPr/>
        <p:nvPr/>
      </p:nvGrpSpPr>
      <p:grpSpPr>
        <a:xfrm>
          <a:off x="0" y="0"/>
          <a:ext cx="0" cy="0"/>
          <a:chOff x="0" y="0"/>
          <a:chExt cx="0" cy="0"/>
        </a:xfrm>
      </p:grpSpPr>
      <p:sp>
        <p:nvSpPr>
          <p:cNvPr id="283" name="Google Shape;283;p28"/>
          <p:cNvSpPr/>
          <p:nvPr/>
        </p:nvSpPr>
        <p:spPr>
          <a:xfrm>
            <a:off x="15290279" y="7576819"/>
            <a:ext cx="3278887" cy="3362961"/>
          </a:xfrm>
          <a:custGeom>
            <a:rect b="b" l="l" r="r" t="t"/>
            <a:pathLst>
              <a:path extrusionOk="0" h="3362961" w="3278887">
                <a:moveTo>
                  <a:pt x="0" y="0"/>
                </a:moveTo>
                <a:lnTo>
                  <a:pt x="3278887" y="0"/>
                </a:lnTo>
                <a:lnTo>
                  <a:pt x="3278887" y="3362962"/>
                </a:lnTo>
                <a:lnTo>
                  <a:pt x="0" y="3362962"/>
                </a:lnTo>
                <a:lnTo>
                  <a:pt x="0" y="0"/>
                </a:lnTo>
                <a:close/>
              </a:path>
            </a:pathLst>
          </a:custGeom>
          <a:blipFill rotWithShape="1">
            <a:blip r:embed="rId3">
              <a:alphaModFix amt="56000"/>
            </a:blip>
            <a:stretch>
              <a:fillRect b="0" l="0" r="0" t="0"/>
            </a:stretch>
          </a:blipFill>
          <a:ln>
            <a:noFill/>
          </a:ln>
        </p:spPr>
      </p:sp>
      <p:sp>
        <p:nvSpPr>
          <p:cNvPr id="284" name="Google Shape;284;p28"/>
          <p:cNvSpPr/>
          <p:nvPr/>
        </p:nvSpPr>
        <p:spPr>
          <a:xfrm>
            <a:off x="5654553" y="569131"/>
            <a:ext cx="2053859" cy="2112499"/>
          </a:xfrm>
          <a:custGeom>
            <a:rect b="b" l="l" r="r" t="t"/>
            <a:pathLst>
              <a:path extrusionOk="0" h="2112499" w="2053859">
                <a:moveTo>
                  <a:pt x="0" y="0"/>
                </a:moveTo>
                <a:lnTo>
                  <a:pt x="2053858" y="0"/>
                </a:lnTo>
                <a:lnTo>
                  <a:pt x="2053858" y="2112499"/>
                </a:lnTo>
                <a:lnTo>
                  <a:pt x="0" y="2112499"/>
                </a:lnTo>
                <a:lnTo>
                  <a:pt x="0" y="0"/>
                </a:lnTo>
                <a:close/>
              </a:path>
            </a:pathLst>
          </a:custGeom>
          <a:blipFill rotWithShape="1">
            <a:blip r:embed="rId4">
              <a:alphaModFix/>
            </a:blip>
            <a:stretch>
              <a:fillRect b="0" l="0" r="0" t="0"/>
            </a:stretch>
          </a:blipFill>
          <a:ln>
            <a:noFill/>
          </a:ln>
        </p:spPr>
      </p:sp>
      <p:sp>
        <p:nvSpPr>
          <p:cNvPr id="285" name="Google Shape;285;p28"/>
          <p:cNvSpPr txBox="1"/>
          <p:nvPr/>
        </p:nvSpPr>
        <p:spPr>
          <a:xfrm>
            <a:off x="8461826" y="3499788"/>
            <a:ext cx="8951400" cy="32874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6000"/>
              </a:lnSpc>
              <a:spcBef>
                <a:spcPts val="0"/>
              </a:spcBef>
              <a:spcAft>
                <a:spcPts val="0"/>
              </a:spcAft>
              <a:buNone/>
            </a:pPr>
            <a:r>
              <a:rPr lang="en-US" sz="9450">
                <a:solidFill>
                  <a:srgbClr val="FFFFFF"/>
                </a:solidFill>
                <a:latin typeface="Pinyon Script"/>
                <a:ea typeface="Pinyon Script"/>
                <a:cs typeface="Pinyon Script"/>
                <a:sym typeface="Pinyon Script"/>
              </a:rPr>
              <a:t>S</a:t>
            </a:r>
            <a:r>
              <a:rPr lang="en-US" sz="7450">
                <a:solidFill>
                  <a:srgbClr val="FFFFFF"/>
                </a:solidFill>
                <a:latin typeface="Inria Serif"/>
                <a:ea typeface="Inria Serif"/>
                <a:cs typeface="Inria Serif"/>
                <a:sym typeface="Inria Serif"/>
              </a:rPr>
              <a:t>entiment </a:t>
            </a:r>
            <a:r>
              <a:rPr lang="en-US" sz="9450">
                <a:solidFill>
                  <a:srgbClr val="FFFFFF"/>
                </a:solidFill>
                <a:latin typeface="Pinyon Script"/>
                <a:ea typeface="Pinyon Script"/>
                <a:cs typeface="Pinyon Script"/>
                <a:sym typeface="Pinyon Script"/>
              </a:rPr>
              <a:t>A</a:t>
            </a:r>
            <a:r>
              <a:rPr lang="en-US" sz="7450">
                <a:solidFill>
                  <a:srgbClr val="FFFFFF"/>
                </a:solidFill>
                <a:latin typeface="Inria Serif"/>
                <a:ea typeface="Inria Serif"/>
                <a:cs typeface="Inria Serif"/>
                <a:sym typeface="Inria Serif"/>
              </a:rPr>
              <a:t>nalysis and </a:t>
            </a:r>
            <a:r>
              <a:rPr lang="en-US" sz="9450">
                <a:solidFill>
                  <a:srgbClr val="FFFFFF"/>
                </a:solidFill>
                <a:latin typeface="Pinyon Script"/>
                <a:ea typeface="Pinyon Script"/>
                <a:cs typeface="Pinyon Script"/>
                <a:sym typeface="Pinyon Script"/>
              </a:rPr>
              <a:t>C</a:t>
            </a:r>
            <a:r>
              <a:rPr lang="en-US" sz="7450">
                <a:solidFill>
                  <a:srgbClr val="FFFFFF"/>
                </a:solidFill>
                <a:latin typeface="Inria Serif"/>
                <a:ea typeface="Inria Serif"/>
                <a:cs typeface="Inria Serif"/>
                <a:sym typeface="Inria Serif"/>
              </a:rPr>
              <a:t>lustering</a:t>
            </a:r>
            <a:endParaRPr sz="7450"/>
          </a:p>
        </p:txBody>
      </p:sp>
      <p:pic>
        <p:nvPicPr>
          <p:cNvPr id="286" name="Google Shape;286;p28"/>
          <p:cNvPicPr preferRelativeResize="0"/>
          <p:nvPr/>
        </p:nvPicPr>
        <p:blipFill>
          <a:blip r:embed="rId5">
            <a:alphaModFix/>
          </a:blip>
          <a:stretch>
            <a:fillRect/>
          </a:stretch>
        </p:blipFill>
        <p:spPr>
          <a:xfrm>
            <a:off x="1199300" y="3090280"/>
            <a:ext cx="5162550" cy="5162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4B3E8"/>
            </a:gs>
            <a:gs pos="33330">
              <a:srgbClr val="D2C75C">
                <a:alpha val="97254"/>
              </a:srgbClr>
            </a:gs>
            <a:gs pos="66670">
              <a:srgbClr val="C65667"/>
            </a:gs>
            <a:gs pos="100000">
              <a:srgbClr val="C857B6">
                <a:alpha val="97254"/>
              </a:srgbClr>
            </a:gs>
          </a:gsLst>
          <a:path path="circle">
            <a:fillToRect b="100%" l="0%" r="100%" t="0%"/>
          </a:path>
          <a:tileRect b="0%" l="-100%" r="0%" t="-100%"/>
        </a:gradFill>
      </p:bgPr>
    </p:bg>
    <p:spTree>
      <p:nvGrpSpPr>
        <p:cNvPr id="290" name="Shape 290"/>
        <p:cNvGrpSpPr/>
        <p:nvPr/>
      </p:nvGrpSpPr>
      <p:grpSpPr>
        <a:xfrm>
          <a:off x="0" y="0"/>
          <a:ext cx="0" cy="0"/>
          <a:chOff x="0" y="0"/>
          <a:chExt cx="0" cy="0"/>
        </a:xfrm>
      </p:grpSpPr>
      <p:sp>
        <p:nvSpPr>
          <p:cNvPr id="291" name="Google Shape;291;p29"/>
          <p:cNvSpPr/>
          <p:nvPr/>
        </p:nvSpPr>
        <p:spPr>
          <a:xfrm>
            <a:off x="-539258" y="7424775"/>
            <a:ext cx="3807930" cy="3460457"/>
          </a:xfrm>
          <a:custGeom>
            <a:rect b="b" l="l" r="r" t="t"/>
            <a:pathLst>
              <a:path extrusionOk="0" h="3460457" w="3807930">
                <a:moveTo>
                  <a:pt x="0" y="0"/>
                </a:moveTo>
                <a:lnTo>
                  <a:pt x="3807930" y="0"/>
                </a:lnTo>
                <a:lnTo>
                  <a:pt x="3807930" y="3460457"/>
                </a:lnTo>
                <a:lnTo>
                  <a:pt x="0" y="3460457"/>
                </a:lnTo>
                <a:lnTo>
                  <a:pt x="0" y="0"/>
                </a:lnTo>
                <a:close/>
              </a:path>
            </a:pathLst>
          </a:custGeom>
          <a:blipFill rotWithShape="1">
            <a:blip r:embed="rId3">
              <a:alphaModFix amt="73000"/>
            </a:blip>
            <a:stretch>
              <a:fillRect b="0" l="0" r="0" t="0"/>
            </a:stretch>
          </a:blipFill>
          <a:ln>
            <a:noFill/>
          </a:ln>
        </p:spPr>
      </p:sp>
      <p:sp>
        <p:nvSpPr>
          <p:cNvPr id="292" name="Google Shape;292;p29"/>
          <p:cNvSpPr/>
          <p:nvPr/>
        </p:nvSpPr>
        <p:spPr>
          <a:xfrm>
            <a:off x="16088258" y="110360"/>
            <a:ext cx="2206709" cy="2209471"/>
          </a:xfrm>
          <a:custGeom>
            <a:rect b="b" l="l" r="r" t="t"/>
            <a:pathLst>
              <a:path extrusionOk="0" h="2209471" w="2206709">
                <a:moveTo>
                  <a:pt x="0" y="0"/>
                </a:moveTo>
                <a:lnTo>
                  <a:pt x="2206709" y="0"/>
                </a:lnTo>
                <a:lnTo>
                  <a:pt x="2206709" y="2209471"/>
                </a:lnTo>
                <a:lnTo>
                  <a:pt x="0" y="2209471"/>
                </a:lnTo>
                <a:lnTo>
                  <a:pt x="0" y="0"/>
                </a:lnTo>
                <a:close/>
              </a:path>
            </a:pathLst>
          </a:custGeom>
          <a:blipFill rotWithShape="1">
            <a:blip r:embed="rId4">
              <a:alphaModFix amt="84000"/>
            </a:blip>
            <a:stretch>
              <a:fillRect b="0" l="0" r="0" t="0"/>
            </a:stretch>
          </a:blipFill>
          <a:ln>
            <a:noFill/>
          </a:ln>
        </p:spPr>
      </p:sp>
      <p:sp>
        <p:nvSpPr>
          <p:cNvPr id="293" name="Google Shape;293;p29"/>
          <p:cNvSpPr txBox="1"/>
          <p:nvPr/>
        </p:nvSpPr>
        <p:spPr>
          <a:xfrm>
            <a:off x="2623400" y="989771"/>
            <a:ext cx="2041500" cy="15393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ctr">
              <a:lnSpc>
                <a:spcPct val="125995"/>
              </a:lnSpc>
              <a:spcBef>
                <a:spcPts val="0"/>
              </a:spcBef>
              <a:spcAft>
                <a:spcPts val="0"/>
              </a:spcAft>
              <a:buNone/>
            </a:pPr>
            <a:r>
              <a:rPr lang="en-US" sz="10000">
                <a:solidFill>
                  <a:srgbClr val="FFFFFF"/>
                </a:solidFill>
                <a:latin typeface="Pinyon Script"/>
                <a:ea typeface="Pinyon Script"/>
                <a:cs typeface="Pinyon Script"/>
                <a:sym typeface="Pinyon Script"/>
              </a:rPr>
              <a:t>H</a:t>
            </a:r>
            <a:r>
              <a:rPr b="0" i="0" lang="en-US" sz="10000" u="none" cap="none" strike="noStrike">
                <a:solidFill>
                  <a:srgbClr val="FFFFFF"/>
                </a:solidFill>
                <a:latin typeface="Pinyon Script"/>
                <a:ea typeface="Pinyon Script"/>
                <a:cs typeface="Pinyon Script"/>
                <a:sym typeface="Pinyon Script"/>
              </a:rPr>
              <a:t> </a:t>
            </a:r>
            <a:endParaRPr sz="10000"/>
          </a:p>
        </p:txBody>
      </p:sp>
      <p:sp>
        <p:nvSpPr>
          <p:cNvPr id="294" name="Google Shape;294;p29"/>
          <p:cNvSpPr txBox="1"/>
          <p:nvPr/>
        </p:nvSpPr>
        <p:spPr>
          <a:xfrm>
            <a:off x="2498175" y="1734825"/>
            <a:ext cx="14301000" cy="5850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ctr">
              <a:lnSpc>
                <a:spcPct val="125996"/>
              </a:lnSpc>
              <a:spcBef>
                <a:spcPts val="0"/>
              </a:spcBef>
              <a:spcAft>
                <a:spcPts val="0"/>
              </a:spcAft>
              <a:buNone/>
            </a:pPr>
            <a:r>
              <a:rPr lang="en-US" sz="3800">
                <a:solidFill>
                  <a:srgbClr val="FFFFFF"/>
                </a:solidFill>
                <a:latin typeface="Inria Serif"/>
                <a:ea typeface="Inria Serif"/>
                <a:cs typeface="Inria Serif"/>
                <a:sym typeface="Inria Serif"/>
              </a:rPr>
              <a:t>ow Does Emotional Tone Change Across Decades?</a:t>
            </a:r>
            <a:endParaRPr sz="3800"/>
          </a:p>
        </p:txBody>
      </p:sp>
      <p:pic>
        <p:nvPicPr>
          <p:cNvPr id="295" name="Google Shape;295;p29"/>
          <p:cNvPicPr preferRelativeResize="0"/>
          <p:nvPr/>
        </p:nvPicPr>
        <p:blipFill>
          <a:blip r:embed="rId5">
            <a:alphaModFix/>
          </a:blip>
          <a:stretch>
            <a:fillRect/>
          </a:stretch>
        </p:blipFill>
        <p:spPr>
          <a:xfrm>
            <a:off x="8641083" y="2798124"/>
            <a:ext cx="9405076" cy="5804307"/>
          </a:xfrm>
          <a:prstGeom prst="rect">
            <a:avLst/>
          </a:prstGeom>
          <a:noFill/>
          <a:ln>
            <a:noFill/>
          </a:ln>
        </p:spPr>
      </p:pic>
      <p:pic>
        <p:nvPicPr>
          <p:cNvPr id="296" name="Google Shape;296;p29"/>
          <p:cNvPicPr preferRelativeResize="0"/>
          <p:nvPr/>
        </p:nvPicPr>
        <p:blipFill>
          <a:blip r:embed="rId6">
            <a:alphaModFix/>
          </a:blip>
          <a:stretch>
            <a:fillRect/>
          </a:stretch>
        </p:blipFill>
        <p:spPr>
          <a:xfrm>
            <a:off x="239275" y="3261225"/>
            <a:ext cx="8072075" cy="4981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4B3E8"/>
            </a:gs>
            <a:gs pos="33330">
              <a:srgbClr val="D2C75C">
                <a:alpha val="97254"/>
              </a:srgbClr>
            </a:gs>
            <a:gs pos="66670">
              <a:srgbClr val="C65667"/>
            </a:gs>
            <a:gs pos="100000">
              <a:srgbClr val="C857B6">
                <a:alpha val="97254"/>
              </a:srgbClr>
            </a:gs>
          </a:gsLst>
          <a:path path="circle">
            <a:fillToRect b="100%" l="0%" r="100%" t="0%"/>
          </a:path>
          <a:tileRect b="0%" l="-100%" r="0%" t="-100%"/>
        </a:gradFill>
      </p:bgPr>
    </p:bg>
    <p:spTree>
      <p:nvGrpSpPr>
        <p:cNvPr id="300" name="Shape 300"/>
        <p:cNvGrpSpPr/>
        <p:nvPr/>
      </p:nvGrpSpPr>
      <p:grpSpPr>
        <a:xfrm>
          <a:off x="0" y="0"/>
          <a:ext cx="0" cy="0"/>
          <a:chOff x="0" y="0"/>
          <a:chExt cx="0" cy="0"/>
        </a:xfrm>
      </p:grpSpPr>
      <p:sp>
        <p:nvSpPr>
          <p:cNvPr id="301" name="Google Shape;301;p30"/>
          <p:cNvSpPr/>
          <p:nvPr/>
        </p:nvSpPr>
        <p:spPr>
          <a:xfrm>
            <a:off x="-539258" y="7424775"/>
            <a:ext cx="3807930" cy="3460457"/>
          </a:xfrm>
          <a:custGeom>
            <a:rect b="b" l="l" r="r" t="t"/>
            <a:pathLst>
              <a:path extrusionOk="0" h="3460457" w="3807930">
                <a:moveTo>
                  <a:pt x="0" y="0"/>
                </a:moveTo>
                <a:lnTo>
                  <a:pt x="3807930" y="0"/>
                </a:lnTo>
                <a:lnTo>
                  <a:pt x="3807930" y="3460457"/>
                </a:lnTo>
                <a:lnTo>
                  <a:pt x="0" y="3460457"/>
                </a:lnTo>
                <a:lnTo>
                  <a:pt x="0" y="0"/>
                </a:lnTo>
                <a:close/>
              </a:path>
            </a:pathLst>
          </a:custGeom>
          <a:blipFill rotWithShape="1">
            <a:blip r:embed="rId3">
              <a:alphaModFix amt="73000"/>
            </a:blip>
            <a:stretch>
              <a:fillRect b="0" l="0" r="0" t="0"/>
            </a:stretch>
          </a:blipFill>
          <a:ln>
            <a:noFill/>
          </a:ln>
        </p:spPr>
      </p:sp>
      <p:sp>
        <p:nvSpPr>
          <p:cNvPr id="302" name="Google Shape;302;p30"/>
          <p:cNvSpPr/>
          <p:nvPr/>
        </p:nvSpPr>
        <p:spPr>
          <a:xfrm>
            <a:off x="16088258" y="110360"/>
            <a:ext cx="2206709" cy="2209471"/>
          </a:xfrm>
          <a:custGeom>
            <a:rect b="b" l="l" r="r" t="t"/>
            <a:pathLst>
              <a:path extrusionOk="0" h="2209471" w="2206709">
                <a:moveTo>
                  <a:pt x="0" y="0"/>
                </a:moveTo>
                <a:lnTo>
                  <a:pt x="2206709" y="0"/>
                </a:lnTo>
                <a:lnTo>
                  <a:pt x="2206709" y="2209471"/>
                </a:lnTo>
                <a:lnTo>
                  <a:pt x="0" y="2209471"/>
                </a:lnTo>
                <a:lnTo>
                  <a:pt x="0" y="0"/>
                </a:lnTo>
                <a:close/>
              </a:path>
            </a:pathLst>
          </a:custGeom>
          <a:blipFill rotWithShape="1">
            <a:blip r:embed="rId4">
              <a:alphaModFix amt="84000"/>
            </a:blip>
            <a:stretch>
              <a:fillRect b="0" l="0" r="0" t="0"/>
            </a:stretch>
          </a:blipFill>
          <a:ln>
            <a:noFill/>
          </a:ln>
        </p:spPr>
      </p:sp>
      <p:sp>
        <p:nvSpPr>
          <p:cNvPr id="303" name="Google Shape;303;p30"/>
          <p:cNvSpPr txBox="1"/>
          <p:nvPr/>
        </p:nvSpPr>
        <p:spPr>
          <a:xfrm>
            <a:off x="1597500" y="417271"/>
            <a:ext cx="2041500" cy="25905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5"/>
              </a:lnSpc>
              <a:spcBef>
                <a:spcPts val="0"/>
              </a:spcBef>
              <a:spcAft>
                <a:spcPts val="0"/>
              </a:spcAft>
              <a:buNone/>
            </a:pPr>
            <a:r>
              <a:rPr lang="en-US" sz="10000">
                <a:solidFill>
                  <a:srgbClr val="FFFFFF"/>
                </a:solidFill>
                <a:latin typeface="Pinyon Script"/>
                <a:ea typeface="Pinyon Script"/>
                <a:cs typeface="Pinyon Script"/>
                <a:sym typeface="Pinyon Script"/>
              </a:rPr>
              <a:t>A</a:t>
            </a:r>
            <a:r>
              <a:rPr b="0" i="0" lang="en-US" sz="16830" u="none" cap="none" strike="noStrike">
                <a:solidFill>
                  <a:srgbClr val="FFFFFF"/>
                </a:solidFill>
                <a:latin typeface="Pinyon Script"/>
                <a:ea typeface="Pinyon Script"/>
                <a:cs typeface="Pinyon Script"/>
                <a:sym typeface="Pinyon Script"/>
              </a:rPr>
              <a:t> </a:t>
            </a:r>
            <a:endParaRPr/>
          </a:p>
        </p:txBody>
      </p:sp>
      <p:sp>
        <p:nvSpPr>
          <p:cNvPr id="304" name="Google Shape;304;p30"/>
          <p:cNvSpPr txBox="1"/>
          <p:nvPr/>
        </p:nvSpPr>
        <p:spPr>
          <a:xfrm>
            <a:off x="2674895" y="1957475"/>
            <a:ext cx="13511100" cy="5850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6"/>
              </a:lnSpc>
              <a:spcBef>
                <a:spcPts val="0"/>
              </a:spcBef>
              <a:spcAft>
                <a:spcPts val="0"/>
              </a:spcAft>
              <a:buNone/>
            </a:pPr>
            <a:r>
              <a:rPr lang="en-US" sz="3800">
                <a:solidFill>
                  <a:srgbClr val="FFFFFF"/>
                </a:solidFill>
                <a:latin typeface="Inria Serif"/>
                <a:ea typeface="Inria Serif"/>
                <a:cs typeface="Inria Serif"/>
                <a:sym typeface="Inria Serif"/>
              </a:rPr>
              <a:t>re the sentiments of common words changing over time?</a:t>
            </a:r>
            <a:endParaRPr/>
          </a:p>
        </p:txBody>
      </p:sp>
      <p:pic>
        <p:nvPicPr>
          <p:cNvPr id="305" name="Google Shape;305;p30"/>
          <p:cNvPicPr preferRelativeResize="0"/>
          <p:nvPr/>
        </p:nvPicPr>
        <p:blipFill>
          <a:blip r:embed="rId5">
            <a:alphaModFix/>
          </a:blip>
          <a:stretch>
            <a:fillRect/>
          </a:stretch>
        </p:blipFill>
        <p:spPr>
          <a:xfrm>
            <a:off x="394500" y="3007775"/>
            <a:ext cx="9367375" cy="5780997"/>
          </a:xfrm>
          <a:prstGeom prst="rect">
            <a:avLst/>
          </a:prstGeom>
          <a:noFill/>
          <a:ln>
            <a:noFill/>
          </a:ln>
        </p:spPr>
      </p:pic>
      <p:pic>
        <p:nvPicPr>
          <p:cNvPr id="306" name="Google Shape;306;p30"/>
          <p:cNvPicPr preferRelativeResize="0"/>
          <p:nvPr/>
        </p:nvPicPr>
        <p:blipFill>
          <a:blip r:embed="rId6">
            <a:alphaModFix/>
          </a:blip>
          <a:stretch>
            <a:fillRect/>
          </a:stretch>
        </p:blipFill>
        <p:spPr>
          <a:xfrm>
            <a:off x="10072550" y="3388775"/>
            <a:ext cx="7961501" cy="4913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5004E"/>
            </a:gs>
            <a:gs pos="25000">
              <a:srgbClr val="FF97A2"/>
            </a:gs>
            <a:gs pos="50000">
              <a:srgbClr val="F34897"/>
            </a:gs>
            <a:gs pos="75000">
              <a:srgbClr val="F4BBBB"/>
            </a:gs>
            <a:gs pos="100000">
              <a:srgbClr val="FA2B4E"/>
            </a:gs>
          </a:gsLst>
          <a:path path="circle">
            <a:fillToRect b="100%" l="0%" r="100%" t="0%"/>
          </a:path>
          <a:tileRect b="0%" l="-100%" r="0%" t="-100%"/>
        </a:gradFill>
      </p:bgPr>
    </p:bg>
    <p:spTree>
      <p:nvGrpSpPr>
        <p:cNvPr id="310" name="Shape 310"/>
        <p:cNvGrpSpPr/>
        <p:nvPr/>
      </p:nvGrpSpPr>
      <p:grpSpPr>
        <a:xfrm>
          <a:off x="0" y="0"/>
          <a:ext cx="0" cy="0"/>
          <a:chOff x="0" y="0"/>
          <a:chExt cx="0" cy="0"/>
        </a:xfrm>
      </p:grpSpPr>
      <p:sp>
        <p:nvSpPr>
          <p:cNvPr id="311" name="Google Shape;311;p31"/>
          <p:cNvSpPr/>
          <p:nvPr/>
        </p:nvSpPr>
        <p:spPr>
          <a:xfrm>
            <a:off x="13969769" y="4621576"/>
            <a:ext cx="4777737" cy="6154895"/>
          </a:xfrm>
          <a:custGeom>
            <a:rect b="b" l="l" r="r" t="t"/>
            <a:pathLst>
              <a:path extrusionOk="0" h="6154895" w="4777737">
                <a:moveTo>
                  <a:pt x="0" y="0"/>
                </a:moveTo>
                <a:lnTo>
                  <a:pt x="4777736" y="0"/>
                </a:lnTo>
                <a:lnTo>
                  <a:pt x="4777736" y="6154895"/>
                </a:lnTo>
                <a:lnTo>
                  <a:pt x="0" y="6154895"/>
                </a:lnTo>
                <a:lnTo>
                  <a:pt x="0" y="0"/>
                </a:lnTo>
                <a:close/>
              </a:path>
            </a:pathLst>
          </a:custGeom>
          <a:blipFill rotWithShape="1">
            <a:blip r:embed="rId3">
              <a:alphaModFix/>
            </a:blip>
            <a:stretch>
              <a:fillRect b="0" l="0" r="0" t="0"/>
            </a:stretch>
          </a:blipFill>
          <a:ln>
            <a:noFill/>
          </a:ln>
        </p:spPr>
      </p:sp>
      <p:sp>
        <p:nvSpPr>
          <p:cNvPr id="312" name="Google Shape;312;p31"/>
          <p:cNvSpPr/>
          <p:nvPr/>
        </p:nvSpPr>
        <p:spPr>
          <a:xfrm>
            <a:off x="15542463" y="93318"/>
            <a:ext cx="2745529" cy="2738665"/>
          </a:xfrm>
          <a:custGeom>
            <a:rect b="b" l="l" r="r" t="t"/>
            <a:pathLst>
              <a:path extrusionOk="0" h="2738665" w="2745529">
                <a:moveTo>
                  <a:pt x="0" y="0"/>
                </a:moveTo>
                <a:lnTo>
                  <a:pt x="2745529" y="0"/>
                </a:lnTo>
                <a:lnTo>
                  <a:pt x="2745529" y="2738666"/>
                </a:lnTo>
                <a:lnTo>
                  <a:pt x="0" y="2738666"/>
                </a:lnTo>
                <a:lnTo>
                  <a:pt x="0" y="0"/>
                </a:lnTo>
                <a:close/>
              </a:path>
            </a:pathLst>
          </a:custGeom>
          <a:blipFill rotWithShape="1">
            <a:blip r:embed="rId4">
              <a:alphaModFix/>
            </a:blip>
            <a:stretch>
              <a:fillRect b="0" l="0" r="0" t="0"/>
            </a:stretch>
          </a:blipFill>
          <a:ln>
            <a:noFill/>
          </a:ln>
        </p:spPr>
      </p:sp>
      <p:sp>
        <p:nvSpPr>
          <p:cNvPr id="313" name="Google Shape;313;p31"/>
          <p:cNvSpPr/>
          <p:nvPr/>
        </p:nvSpPr>
        <p:spPr>
          <a:xfrm>
            <a:off x="-133512" y="7916660"/>
            <a:ext cx="2680970" cy="2466493"/>
          </a:xfrm>
          <a:custGeom>
            <a:rect b="b" l="l" r="r" t="t"/>
            <a:pathLst>
              <a:path extrusionOk="0" h="2466493" w="2680970">
                <a:moveTo>
                  <a:pt x="0" y="0"/>
                </a:moveTo>
                <a:lnTo>
                  <a:pt x="2680970" y="0"/>
                </a:lnTo>
                <a:lnTo>
                  <a:pt x="2680970" y="2466492"/>
                </a:lnTo>
                <a:lnTo>
                  <a:pt x="0" y="2466492"/>
                </a:lnTo>
                <a:lnTo>
                  <a:pt x="0" y="0"/>
                </a:lnTo>
                <a:close/>
              </a:path>
            </a:pathLst>
          </a:custGeom>
          <a:blipFill rotWithShape="1">
            <a:blip r:embed="rId5">
              <a:alphaModFix amt="90000"/>
            </a:blip>
            <a:stretch>
              <a:fillRect b="0" l="0" r="0" t="0"/>
            </a:stretch>
          </a:blipFill>
          <a:ln>
            <a:noFill/>
          </a:ln>
        </p:spPr>
      </p:sp>
      <p:sp>
        <p:nvSpPr>
          <p:cNvPr id="314" name="Google Shape;314;p31"/>
          <p:cNvSpPr txBox="1"/>
          <p:nvPr/>
        </p:nvSpPr>
        <p:spPr>
          <a:xfrm>
            <a:off x="1597500" y="402071"/>
            <a:ext cx="2041500" cy="25905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5"/>
              </a:lnSpc>
              <a:spcBef>
                <a:spcPts val="0"/>
              </a:spcBef>
              <a:spcAft>
                <a:spcPts val="0"/>
              </a:spcAft>
              <a:buNone/>
            </a:pPr>
            <a:r>
              <a:rPr lang="en-US" sz="10000">
                <a:solidFill>
                  <a:srgbClr val="FFFFFF"/>
                </a:solidFill>
                <a:latin typeface="Pinyon Script"/>
                <a:ea typeface="Pinyon Script"/>
                <a:cs typeface="Pinyon Script"/>
                <a:sym typeface="Pinyon Script"/>
              </a:rPr>
              <a:t>W</a:t>
            </a:r>
            <a:r>
              <a:rPr b="0" i="0" lang="en-US" sz="16830" u="none" cap="none" strike="noStrike">
                <a:solidFill>
                  <a:srgbClr val="FFFFFF"/>
                </a:solidFill>
                <a:latin typeface="Pinyon Script"/>
                <a:ea typeface="Pinyon Script"/>
                <a:cs typeface="Pinyon Script"/>
                <a:sym typeface="Pinyon Script"/>
              </a:rPr>
              <a:t> </a:t>
            </a:r>
            <a:endParaRPr/>
          </a:p>
        </p:txBody>
      </p:sp>
      <p:sp>
        <p:nvSpPr>
          <p:cNvPr id="315" name="Google Shape;315;p31"/>
          <p:cNvSpPr txBox="1"/>
          <p:nvPr/>
        </p:nvSpPr>
        <p:spPr>
          <a:xfrm>
            <a:off x="2753120" y="1957475"/>
            <a:ext cx="13511100" cy="5850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6"/>
              </a:lnSpc>
              <a:spcBef>
                <a:spcPts val="0"/>
              </a:spcBef>
              <a:spcAft>
                <a:spcPts val="0"/>
              </a:spcAft>
              <a:buNone/>
            </a:pPr>
            <a:r>
              <a:rPr lang="en-US" sz="3800">
                <a:solidFill>
                  <a:srgbClr val="FFFFFF"/>
                </a:solidFill>
                <a:latin typeface="Inria Serif"/>
                <a:ea typeface="Inria Serif"/>
                <a:cs typeface="Inria Serif"/>
                <a:sym typeface="Inria Serif"/>
              </a:rPr>
              <a:t>hich emotions dominate, and how do they change over time?</a:t>
            </a:r>
            <a:endParaRPr/>
          </a:p>
        </p:txBody>
      </p:sp>
      <p:pic>
        <p:nvPicPr>
          <p:cNvPr id="316" name="Google Shape;316;p31"/>
          <p:cNvPicPr preferRelativeResize="0"/>
          <p:nvPr/>
        </p:nvPicPr>
        <p:blipFill>
          <a:blip r:embed="rId6">
            <a:alphaModFix/>
          </a:blip>
          <a:stretch>
            <a:fillRect/>
          </a:stretch>
        </p:blipFill>
        <p:spPr>
          <a:xfrm>
            <a:off x="200650" y="3412325"/>
            <a:ext cx="8407425" cy="5188574"/>
          </a:xfrm>
          <a:prstGeom prst="rect">
            <a:avLst/>
          </a:prstGeom>
          <a:noFill/>
          <a:ln>
            <a:noFill/>
          </a:ln>
        </p:spPr>
      </p:pic>
      <p:pic>
        <p:nvPicPr>
          <p:cNvPr id="317" name="Google Shape;317;p31"/>
          <p:cNvPicPr preferRelativeResize="0"/>
          <p:nvPr/>
        </p:nvPicPr>
        <p:blipFill>
          <a:blip r:embed="rId7">
            <a:alphaModFix/>
          </a:blip>
          <a:stretch>
            <a:fillRect/>
          </a:stretch>
        </p:blipFill>
        <p:spPr>
          <a:xfrm>
            <a:off x="8859150" y="3144975"/>
            <a:ext cx="9200426" cy="56779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5004E"/>
            </a:gs>
            <a:gs pos="25000">
              <a:srgbClr val="FF97A2"/>
            </a:gs>
            <a:gs pos="50000">
              <a:srgbClr val="F34897"/>
            </a:gs>
            <a:gs pos="75000">
              <a:srgbClr val="F4BBBB"/>
            </a:gs>
            <a:gs pos="100000">
              <a:srgbClr val="FA2B4E"/>
            </a:gs>
          </a:gsLst>
          <a:path path="circle">
            <a:fillToRect b="100%" l="0%" r="100%" t="0%"/>
          </a:path>
          <a:tileRect b="0%" l="-100%" r="0%" t="-100%"/>
        </a:gradFill>
      </p:bgPr>
    </p:bg>
    <p:spTree>
      <p:nvGrpSpPr>
        <p:cNvPr id="321" name="Shape 321"/>
        <p:cNvGrpSpPr/>
        <p:nvPr/>
      </p:nvGrpSpPr>
      <p:grpSpPr>
        <a:xfrm>
          <a:off x="0" y="0"/>
          <a:ext cx="0" cy="0"/>
          <a:chOff x="0" y="0"/>
          <a:chExt cx="0" cy="0"/>
        </a:xfrm>
      </p:grpSpPr>
      <p:sp>
        <p:nvSpPr>
          <p:cNvPr id="322" name="Google Shape;322;p32"/>
          <p:cNvSpPr/>
          <p:nvPr/>
        </p:nvSpPr>
        <p:spPr>
          <a:xfrm>
            <a:off x="13969769" y="4621576"/>
            <a:ext cx="4777737" cy="6154895"/>
          </a:xfrm>
          <a:custGeom>
            <a:rect b="b" l="l" r="r" t="t"/>
            <a:pathLst>
              <a:path extrusionOk="0" h="6154895" w="4777737">
                <a:moveTo>
                  <a:pt x="0" y="0"/>
                </a:moveTo>
                <a:lnTo>
                  <a:pt x="4777736" y="0"/>
                </a:lnTo>
                <a:lnTo>
                  <a:pt x="4777736" y="6154895"/>
                </a:lnTo>
                <a:lnTo>
                  <a:pt x="0" y="6154895"/>
                </a:lnTo>
                <a:lnTo>
                  <a:pt x="0" y="0"/>
                </a:lnTo>
                <a:close/>
              </a:path>
            </a:pathLst>
          </a:custGeom>
          <a:blipFill rotWithShape="1">
            <a:blip r:embed="rId3">
              <a:alphaModFix/>
            </a:blip>
            <a:stretch>
              <a:fillRect b="0" l="0" r="0" t="0"/>
            </a:stretch>
          </a:blipFill>
          <a:ln>
            <a:noFill/>
          </a:ln>
        </p:spPr>
      </p:sp>
      <p:sp>
        <p:nvSpPr>
          <p:cNvPr id="323" name="Google Shape;323;p32"/>
          <p:cNvSpPr/>
          <p:nvPr/>
        </p:nvSpPr>
        <p:spPr>
          <a:xfrm>
            <a:off x="15542463" y="93318"/>
            <a:ext cx="2745529" cy="2738665"/>
          </a:xfrm>
          <a:custGeom>
            <a:rect b="b" l="l" r="r" t="t"/>
            <a:pathLst>
              <a:path extrusionOk="0" h="2738665" w="2745529">
                <a:moveTo>
                  <a:pt x="0" y="0"/>
                </a:moveTo>
                <a:lnTo>
                  <a:pt x="2745529" y="0"/>
                </a:lnTo>
                <a:lnTo>
                  <a:pt x="2745529" y="2738666"/>
                </a:lnTo>
                <a:lnTo>
                  <a:pt x="0" y="2738666"/>
                </a:lnTo>
                <a:lnTo>
                  <a:pt x="0" y="0"/>
                </a:lnTo>
                <a:close/>
              </a:path>
            </a:pathLst>
          </a:custGeom>
          <a:blipFill rotWithShape="1">
            <a:blip r:embed="rId4">
              <a:alphaModFix/>
            </a:blip>
            <a:stretch>
              <a:fillRect b="0" l="0" r="0" t="0"/>
            </a:stretch>
          </a:blipFill>
          <a:ln>
            <a:noFill/>
          </a:ln>
        </p:spPr>
      </p:sp>
      <p:sp>
        <p:nvSpPr>
          <p:cNvPr id="324" name="Google Shape;324;p32"/>
          <p:cNvSpPr/>
          <p:nvPr/>
        </p:nvSpPr>
        <p:spPr>
          <a:xfrm>
            <a:off x="-133512" y="7916660"/>
            <a:ext cx="2680970" cy="2466493"/>
          </a:xfrm>
          <a:custGeom>
            <a:rect b="b" l="l" r="r" t="t"/>
            <a:pathLst>
              <a:path extrusionOk="0" h="2466493" w="2680970">
                <a:moveTo>
                  <a:pt x="0" y="0"/>
                </a:moveTo>
                <a:lnTo>
                  <a:pt x="2680970" y="0"/>
                </a:lnTo>
                <a:lnTo>
                  <a:pt x="2680970" y="2466492"/>
                </a:lnTo>
                <a:lnTo>
                  <a:pt x="0" y="2466492"/>
                </a:lnTo>
                <a:lnTo>
                  <a:pt x="0" y="0"/>
                </a:lnTo>
                <a:close/>
              </a:path>
            </a:pathLst>
          </a:custGeom>
          <a:blipFill rotWithShape="1">
            <a:blip r:embed="rId5">
              <a:alphaModFix amt="90000"/>
            </a:blip>
            <a:stretch>
              <a:fillRect b="0" l="0" r="0" t="0"/>
            </a:stretch>
          </a:blipFill>
          <a:ln>
            <a:noFill/>
          </a:ln>
        </p:spPr>
      </p:sp>
      <p:sp>
        <p:nvSpPr>
          <p:cNvPr id="325" name="Google Shape;325;p32"/>
          <p:cNvSpPr txBox="1"/>
          <p:nvPr/>
        </p:nvSpPr>
        <p:spPr>
          <a:xfrm>
            <a:off x="1289600" y="693000"/>
            <a:ext cx="15104400" cy="15393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6"/>
              </a:lnSpc>
              <a:spcBef>
                <a:spcPts val="0"/>
              </a:spcBef>
              <a:spcAft>
                <a:spcPts val="0"/>
              </a:spcAft>
              <a:buNone/>
            </a:pPr>
            <a:r>
              <a:rPr lang="en-US" sz="10000">
                <a:solidFill>
                  <a:schemeClr val="lt1"/>
                </a:solidFill>
                <a:latin typeface="Pinyon Script"/>
                <a:ea typeface="Pinyon Script"/>
                <a:cs typeface="Pinyon Script"/>
                <a:sym typeface="Pinyon Script"/>
              </a:rPr>
              <a:t>C</a:t>
            </a:r>
            <a:r>
              <a:rPr lang="en-US" sz="3800">
                <a:solidFill>
                  <a:srgbClr val="FFFFFF"/>
                </a:solidFill>
                <a:latin typeface="Inria Serif"/>
                <a:ea typeface="Inria Serif"/>
                <a:cs typeface="Inria Serif"/>
                <a:sym typeface="Inria Serif"/>
              </a:rPr>
              <a:t>an we separate the </a:t>
            </a:r>
            <a:r>
              <a:rPr lang="en-US" sz="3800">
                <a:solidFill>
                  <a:srgbClr val="FFFFFF"/>
                </a:solidFill>
                <a:latin typeface="Inria Serif"/>
                <a:ea typeface="Inria Serif"/>
                <a:cs typeface="Inria Serif"/>
                <a:sym typeface="Inria Serif"/>
              </a:rPr>
              <a:t>movies</a:t>
            </a:r>
            <a:r>
              <a:rPr lang="en-US" sz="3800">
                <a:solidFill>
                  <a:srgbClr val="FFFFFF"/>
                </a:solidFill>
                <a:latin typeface="Inria Serif"/>
                <a:ea typeface="Inria Serif"/>
                <a:cs typeface="Inria Serif"/>
                <a:sym typeface="Inria Serif"/>
              </a:rPr>
              <a:t> by decade?</a:t>
            </a:r>
            <a:endParaRPr/>
          </a:p>
        </p:txBody>
      </p:sp>
      <p:pic>
        <p:nvPicPr>
          <p:cNvPr id="326" name="Google Shape;326;p32"/>
          <p:cNvPicPr preferRelativeResize="0"/>
          <p:nvPr/>
        </p:nvPicPr>
        <p:blipFill>
          <a:blip r:embed="rId6">
            <a:alphaModFix/>
          </a:blip>
          <a:stretch>
            <a:fillRect/>
          </a:stretch>
        </p:blipFill>
        <p:spPr>
          <a:xfrm>
            <a:off x="4178128" y="3003075"/>
            <a:ext cx="8874574" cy="5476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4B3E8"/>
            </a:gs>
            <a:gs pos="33330">
              <a:srgbClr val="D2C75C">
                <a:alpha val="97254"/>
              </a:srgbClr>
            </a:gs>
            <a:gs pos="66670">
              <a:srgbClr val="C65667"/>
            </a:gs>
            <a:gs pos="100000">
              <a:srgbClr val="C857B6">
                <a:alpha val="97254"/>
              </a:srgbClr>
            </a:gs>
          </a:gsLst>
          <a:path path="circle">
            <a:fillToRect b="100%" l="0%" r="100%" t="0%"/>
          </a:path>
          <a:tileRect b="0%" l="-100%" r="0%" t="-100%"/>
        </a:gradFill>
      </p:bgPr>
    </p:bg>
    <p:spTree>
      <p:nvGrpSpPr>
        <p:cNvPr id="103" name="Shape 103"/>
        <p:cNvGrpSpPr/>
        <p:nvPr/>
      </p:nvGrpSpPr>
      <p:grpSpPr>
        <a:xfrm>
          <a:off x="0" y="0"/>
          <a:ext cx="0" cy="0"/>
          <a:chOff x="0" y="0"/>
          <a:chExt cx="0" cy="0"/>
        </a:xfrm>
      </p:grpSpPr>
      <p:sp>
        <p:nvSpPr>
          <p:cNvPr id="104" name="Google Shape;104;p15"/>
          <p:cNvSpPr/>
          <p:nvPr/>
        </p:nvSpPr>
        <p:spPr>
          <a:xfrm>
            <a:off x="219026" y="1231430"/>
            <a:ext cx="6784206" cy="7217241"/>
          </a:xfrm>
          <a:custGeom>
            <a:rect b="b" l="l" r="r" t="t"/>
            <a:pathLst>
              <a:path extrusionOk="0" h="7217241" w="6784206">
                <a:moveTo>
                  <a:pt x="0" y="0"/>
                </a:moveTo>
                <a:lnTo>
                  <a:pt x="6784207" y="0"/>
                </a:lnTo>
                <a:lnTo>
                  <a:pt x="6784207" y="7217240"/>
                </a:lnTo>
                <a:lnTo>
                  <a:pt x="0" y="7217240"/>
                </a:lnTo>
                <a:lnTo>
                  <a:pt x="0" y="0"/>
                </a:lnTo>
                <a:close/>
              </a:path>
            </a:pathLst>
          </a:custGeom>
          <a:blipFill rotWithShape="1">
            <a:blip r:embed="rId3">
              <a:alphaModFix/>
            </a:blip>
            <a:stretch>
              <a:fillRect b="0" l="0" r="0" t="0"/>
            </a:stretch>
          </a:blipFill>
          <a:ln>
            <a:noFill/>
          </a:ln>
        </p:spPr>
      </p:sp>
      <p:sp>
        <p:nvSpPr>
          <p:cNvPr id="105" name="Google Shape;105;p15"/>
          <p:cNvSpPr txBox="1"/>
          <p:nvPr/>
        </p:nvSpPr>
        <p:spPr>
          <a:xfrm>
            <a:off x="7003225" y="5149100"/>
            <a:ext cx="10794300" cy="2770500"/>
          </a:xfrm>
          <a:prstGeom prst="rect">
            <a:avLst/>
          </a:prstGeom>
          <a:noFill/>
          <a:ln>
            <a:noFill/>
          </a:ln>
        </p:spPr>
        <p:txBody>
          <a:bodyPr anchorCtr="0" anchor="t" bIns="0" lIns="0" spcFirstLastPara="1" rIns="0" wrap="square" tIns="0">
            <a:spAutoFit/>
          </a:bodyPr>
          <a:lstStyle/>
          <a:p>
            <a:pPr indent="-419100" lvl="0" marL="457200" rtl="0" algn="l">
              <a:lnSpc>
                <a:spcPct val="100000"/>
              </a:lnSpc>
              <a:spcBef>
                <a:spcPts val="0"/>
              </a:spcBef>
              <a:spcAft>
                <a:spcPts val="0"/>
              </a:spcAft>
              <a:buClr>
                <a:srgbClr val="FFFFFF"/>
              </a:buClr>
              <a:buSzPts val="3000"/>
              <a:buFont typeface="Overpass"/>
              <a:buChar char="●"/>
            </a:pPr>
            <a:r>
              <a:rPr lang="en-US" sz="3000">
                <a:solidFill>
                  <a:srgbClr val="FFFFFF"/>
                </a:solidFill>
                <a:latin typeface="Overpass"/>
                <a:ea typeface="Overpass"/>
                <a:cs typeface="Overpass"/>
                <a:sym typeface="Overpass"/>
              </a:rPr>
              <a:t>Are recent romantic comedies more correlated with each other than those of the past?</a:t>
            </a:r>
            <a:endParaRPr sz="3000">
              <a:solidFill>
                <a:srgbClr val="FFFFFF"/>
              </a:solidFill>
              <a:latin typeface="Overpass"/>
              <a:ea typeface="Overpass"/>
              <a:cs typeface="Overpass"/>
              <a:sym typeface="Overpass"/>
            </a:endParaRPr>
          </a:p>
          <a:p>
            <a:pPr indent="-419100" lvl="0" marL="457200" rtl="0" algn="l">
              <a:lnSpc>
                <a:spcPct val="100000"/>
              </a:lnSpc>
              <a:spcBef>
                <a:spcPts val="0"/>
              </a:spcBef>
              <a:spcAft>
                <a:spcPts val="0"/>
              </a:spcAft>
              <a:buClr>
                <a:srgbClr val="FFFFFF"/>
              </a:buClr>
              <a:buSzPts val="3000"/>
              <a:buFont typeface="Overpass"/>
              <a:buChar char="●"/>
            </a:pPr>
            <a:r>
              <a:rPr lang="en-US" sz="3000">
                <a:solidFill>
                  <a:srgbClr val="FFFFFF"/>
                </a:solidFill>
                <a:latin typeface="Overpass"/>
                <a:ea typeface="Overpass"/>
                <a:cs typeface="Overpass"/>
                <a:sym typeface="Overpass"/>
              </a:rPr>
              <a:t>Have romantic comedy scripts become less complex (in terms of vocabulary)?</a:t>
            </a:r>
            <a:endParaRPr sz="3000">
              <a:solidFill>
                <a:srgbClr val="FFFFFF"/>
              </a:solidFill>
              <a:latin typeface="Overpass"/>
              <a:ea typeface="Overpass"/>
              <a:cs typeface="Overpass"/>
              <a:sym typeface="Overpass"/>
            </a:endParaRPr>
          </a:p>
          <a:p>
            <a:pPr indent="-419100" lvl="0" marL="457200" rtl="0" algn="l">
              <a:lnSpc>
                <a:spcPct val="100000"/>
              </a:lnSpc>
              <a:spcBef>
                <a:spcPts val="0"/>
              </a:spcBef>
              <a:spcAft>
                <a:spcPts val="0"/>
              </a:spcAft>
              <a:buClr>
                <a:srgbClr val="FFFFFF"/>
              </a:buClr>
              <a:buSzPts val="3000"/>
              <a:buFont typeface="Overpass"/>
              <a:buChar char="●"/>
            </a:pPr>
            <a:r>
              <a:rPr lang="en-US" sz="3000">
                <a:solidFill>
                  <a:srgbClr val="FFFFFF"/>
                </a:solidFill>
                <a:latin typeface="Overpass"/>
                <a:ea typeface="Overpass"/>
                <a:cs typeface="Overpass"/>
                <a:sym typeface="Overpass"/>
              </a:rPr>
              <a:t>Can the era of a romantic comedy be easily predicted based on aspects of the script?</a:t>
            </a:r>
            <a:endParaRPr sz="3000">
              <a:solidFill>
                <a:srgbClr val="FFFFFF"/>
              </a:solidFill>
              <a:latin typeface="Overpass"/>
              <a:ea typeface="Overpass"/>
              <a:cs typeface="Overpass"/>
              <a:sym typeface="Overpass"/>
            </a:endParaRPr>
          </a:p>
        </p:txBody>
      </p:sp>
      <p:sp>
        <p:nvSpPr>
          <p:cNvPr id="106" name="Google Shape;106;p15"/>
          <p:cNvSpPr txBox="1"/>
          <p:nvPr/>
        </p:nvSpPr>
        <p:spPr>
          <a:xfrm>
            <a:off x="7312200" y="1833325"/>
            <a:ext cx="10682400" cy="14604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487">
                <a:solidFill>
                  <a:srgbClr val="FFFFFF"/>
                </a:solidFill>
                <a:latin typeface="Pinyon Script"/>
                <a:ea typeface="Pinyon Script"/>
                <a:cs typeface="Pinyon Script"/>
                <a:sym typeface="Pinyon Script"/>
              </a:rPr>
              <a:t>R</a:t>
            </a:r>
            <a:r>
              <a:rPr lang="en-US" sz="7487">
                <a:solidFill>
                  <a:srgbClr val="FFFFFF"/>
                </a:solidFill>
                <a:latin typeface="Inria Serif"/>
                <a:ea typeface="Inria Serif"/>
                <a:cs typeface="Inria Serif"/>
                <a:sym typeface="Inria Serif"/>
              </a:rPr>
              <a:t>esearch </a:t>
            </a:r>
            <a:r>
              <a:rPr lang="en-US" sz="9450">
                <a:solidFill>
                  <a:srgbClr val="FFFFFF"/>
                </a:solidFill>
                <a:latin typeface="Pinyon Script"/>
                <a:ea typeface="Pinyon Script"/>
                <a:cs typeface="Pinyon Script"/>
                <a:sym typeface="Pinyon Script"/>
              </a:rPr>
              <a:t>Q</a:t>
            </a:r>
            <a:r>
              <a:rPr lang="en-US" sz="7487">
                <a:solidFill>
                  <a:srgbClr val="FFFFFF"/>
                </a:solidFill>
                <a:latin typeface="Inria Serif"/>
                <a:ea typeface="Inria Serif"/>
                <a:cs typeface="Inria Serif"/>
                <a:sym typeface="Inria Serif"/>
              </a:rPr>
              <a:t>uestions</a:t>
            </a:r>
            <a:endParaRPr sz="900"/>
          </a:p>
        </p:txBody>
      </p:sp>
      <p:sp>
        <p:nvSpPr>
          <p:cNvPr id="107" name="Google Shape;107;p15"/>
          <p:cNvSpPr txBox="1"/>
          <p:nvPr/>
        </p:nvSpPr>
        <p:spPr>
          <a:xfrm>
            <a:off x="7312199" y="3531438"/>
            <a:ext cx="7699200" cy="12864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lang="en-US" sz="3799">
                <a:solidFill>
                  <a:srgbClr val="FFFFFF"/>
                </a:solidFill>
                <a:latin typeface="Inria Serif"/>
                <a:ea typeface="Inria Serif"/>
                <a:cs typeface="Inria Serif"/>
                <a:sym typeface="Inria Serif"/>
              </a:rPr>
              <a:t>How are we comparing rom-coms across different eras?</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5004E"/>
            </a:gs>
            <a:gs pos="25000">
              <a:srgbClr val="FF97A2"/>
            </a:gs>
            <a:gs pos="50000">
              <a:srgbClr val="F34897"/>
            </a:gs>
            <a:gs pos="75000">
              <a:srgbClr val="F4BBBB"/>
            </a:gs>
            <a:gs pos="100000">
              <a:srgbClr val="FA2B4E"/>
            </a:gs>
          </a:gsLst>
          <a:path path="circle">
            <a:fillToRect b="100%" l="0%" r="100%" t="0%"/>
          </a:path>
          <a:tileRect b="0%" l="-100%" r="0%" t="-100%"/>
        </a:gradFill>
      </p:bgPr>
    </p:bg>
    <p:spTree>
      <p:nvGrpSpPr>
        <p:cNvPr id="330" name="Shape 330"/>
        <p:cNvGrpSpPr/>
        <p:nvPr/>
      </p:nvGrpSpPr>
      <p:grpSpPr>
        <a:xfrm>
          <a:off x="0" y="0"/>
          <a:ext cx="0" cy="0"/>
          <a:chOff x="0" y="0"/>
          <a:chExt cx="0" cy="0"/>
        </a:xfrm>
      </p:grpSpPr>
      <p:sp>
        <p:nvSpPr>
          <p:cNvPr id="331" name="Google Shape;331;p33"/>
          <p:cNvSpPr/>
          <p:nvPr/>
        </p:nvSpPr>
        <p:spPr>
          <a:xfrm>
            <a:off x="13969769" y="4621576"/>
            <a:ext cx="4777737" cy="6154895"/>
          </a:xfrm>
          <a:custGeom>
            <a:rect b="b" l="l" r="r" t="t"/>
            <a:pathLst>
              <a:path extrusionOk="0" h="6154895" w="4777737">
                <a:moveTo>
                  <a:pt x="0" y="0"/>
                </a:moveTo>
                <a:lnTo>
                  <a:pt x="4777736" y="0"/>
                </a:lnTo>
                <a:lnTo>
                  <a:pt x="4777736" y="6154895"/>
                </a:lnTo>
                <a:lnTo>
                  <a:pt x="0" y="6154895"/>
                </a:lnTo>
                <a:lnTo>
                  <a:pt x="0" y="0"/>
                </a:lnTo>
                <a:close/>
              </a:path>
            </a:pathLst>
          </a:custGeom>
          <a:blipFill rotWithShape="1">
            <a:blip r:embed="rId3">
              <a:alphaModFix/>
            </a:blip>
            <a:stretch>
              <a:fillRect b="0" l="0" r="0" t="0"/>
            </a:stretch>
          </a:blipFill>
          <a:ln>
            <a:noFill/>
          </a:ln>
        </p:spPr>
      </p:sp>
      <p:sp>
        <p:nvSpPr>
          <p:cNvPr id="332" name="Google Shape;332;p33"/>
          <p:cNvSpPr/>
          <p:nvPr/>
        </p:nvSpPr>
        <p:spPr>
          <a:xfrm>
            <a:off x="15542463" y="93318"/>
            <a:ext cx="2745529" cy="2738665"/>
          </a:xfrm>
          <a:custGeom>
            <a:rect b="b" l="l" r="r" t="t"/>
            <a:pathLst>
              <a:path extrusionOk="0" h="2738665" w="2745529">
                <a:moveTo>
                  <a:pt x="0" y="0"/>
                </a:moveTo>
                <a:lnTo>
                  <a:pt x="2745529" y="0"/>
                </a:lnTo>
                <a:lnTo>
                  <a:pt x="2745529" y="2738666"/>
                </a:lnTo>
                <a:lnTo>
                  <a:pt x="0" y="2738666"/>
                </a:lnTo>
                <a:lnTo>
                  <a:pt x="0" y="0"/>
                </a:lnTo>
                <a:close/>
              </a:path>
            </a:pathLst>
          </a:custGeom>
          <a:blipFill rotWithShape="1">
            <a:blip r:embed="rId4">
              <a:alphaModFix/>
            </a:blip>
            <a:stretch>
              <a:fillRect b="0" l="0" r="0" t="0"/>
            </a:stretch>
          </a:blipFill>
          <a:ln>
            <a:noFill/>
          </a:ln>
        </p:spPr>
      </p:sp>
      <p:sp>
        <p:nvSpPr>
          <p:cNvPr id="333" name="Google Shape;333;p33"/>
          <p:cNvSpPr/>
          <p:nvPr/>
        </p:nvSpPr>
        <p:spPr>
          <a:xfrm>
            <a:off x="-133512" y="7916660"/>
            <a:ext cx="2680970" cy="2466493"/>
          </a:xfrm>
          <a:custGeom>
            <a:rect b="b" l="l" r="r" t="t"/>
            <a:pathLst>
              <a:path extrusionOk="0" h="2466493" w="2680970">
                <a:moveTo>
                  <a:pt x="0" y="0"/>
                </a:moveTo>
                <a:lnTo>
                  <a:pt x="2680970" y="0"/>
                </a:lnTo>
                <a:lnTo>
                  <a:pt x="2680970" y="2466492"/>
                </a:lnTo>
                <a:lnTo>
                  <a:pt x="0" y="2466492"/>
                </a:lnTo>
                <a:lnTo>
                  <a:pt x="0" y="0"/>
                </a:lnTo>
                <a:close/>
              </a:path>
            </a:pathLst>
          </a:custGeom>
          <a:blipFill rotWithShape="1">
            <a:blip r:embed="rId5">
              <a:alphaModFix amt="90000"/>
            </a:blip>
            <a:stretch>
              <a:fillRect b="0" l="0" r="0" t="0"/>
            </a:stretch>
          </a:blipFill>
          <a:ln>
            <a:noFill/>
          </a:ln>
        </p:spPr>
      </p:sp>
      <p:sp>
        <p:nvSpPr>
          <p:cNvPr id="334" name="Google Shape;334;p33"/>
          <p:cNvSpPr txBox="1"/>
          <p:nvPr/>
        </p:nvSpPr>
        <p:spPr>
          <a:xfrm>
            <a:off x="1289600" y="693000"/>
            <a:ext cx="15104400" cy="15393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6"/>
              </a:lnSpc>
              <a:spcBef>
                <a:spcPts val="0"/>
              </a:spcBef>
              <a:spcAft>
                <a:spcPts val="0"/>
              </a:spcAft>
              <a:buNone/>
            </a:pPr>
            <a:r>
              <a:rPr lang="en-US" sz="10000">
                <a:solidFill>
                  <a:schemeClr val="lt1"/>
                </a:solidFill>
                <a:latin typeface="Pinyon Script"/>
                <a:ea typeface="Pinyon Script"/>
                <a:cs typeface="Pinyon Script"/>
                <a:sym typeface="Pinyon Script"/>
              </a:rPr>
              <a:t>C</a:t>
            </a:r>
            <a:r>
              <a:rPr lang="en-US" sz="3800">
                <a:solidFill>
                  <a:srgbClr val="FFFFFF"/>
                </a:solidFill>
                <a:latin typeface="Inria Serif"/>
                <a:ea typeface="Inria Serif"/>
                <a:cs typeface="Inria Serif"/>
                <a:sym typeface="Inria Serif"/>
              </a:rPr>
              <a:t>an we separate the movies by decade?</a:t>
            </a:r>
            <a:endParaRPr/>
          </a:p>
        </p:txBody>
      </p:sp>
      <p:pic>
        <p:nvPicPr>
          <p:cNvPr id="335" name="Google Shape;335;p33"/>
          <p:cNvPicPr preferRelativeResize="0"/>
          <p:nvPr/>
        </p:nvPicPr>
        <p:blipFill>
          <a:blip r:embed="rId6">
            <a:alphaModFix/>
          </a:blip>
          <a:stretch>
            <a:fillRect/>
          </a:stretch>
        </p:blipFill>
        <p:spPr>
          <a:xfrm>
            <a:off x="4178125" y="3003075"/>
            <a:ext cx="8874576" cy="547685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5004E"/>
            </a:gs>
            <a:gs pos="25000">
              <a:srgbClr val="FF97A2"/>
            </a:gs>
            <a:gs pos="50000">
              <a:srgbClr val="F34897"/>
            </a:gs>
            <a:gs pos="75000">
              <a:srgbClr val="F4BBBB"/>
            </a:gs>
            <a:gs pos="100000">
              <a:srgbClr val="FA2B4E"/>
            </a:gs>
          </a:gsLst>
          <a:path path="circle">
            <a:fillToRect b="100%" l="0%" r="100%" t="0%"/>
          </a:path>
          <a:tileRect b="0%" l="-100%" r="0%" t="-100%"/>
        </a:gradFill>
      </p:bgPr>
    </p:bg>
    <p:spTree>
      <p:nvGrpSpPr>
        <p:cNvPr id="339" name="Shape 339"/>
        <p:cNvGrpSpPr/>
        <p:nvPr/>
      </p:nvGrpSpPr>
      <p:grpSpPr>
        <a:xfrm>
          <a:off x="0" y="0"/>
          <a:ext cx="0" cy="0"/>
          <a:chOff x="0" y="0"/>
          <a:chExt cx="0" cy="0"/>
        </a:xfrm>
      </p:grpSpPr>
      <p:sp>
        <p:nvSpPr>
          <p:cNvPr id="340" name="Google Shape;340;p34"/>
          <p:cNvSpPr/>
          <p:nvPr/>
        </p:nvSpPr>
        <p:spPr>
          <a:xfrm>
            <a:off x="13969769" y="4621576"/>
            <a:ext cx="4777737" cy="6154895"/>
          </a:xfrm>
          <a:custGeom>
            <a:rect b="b" l="l" r="r" t="t"/>
            <a:pathLst>
              <a:path extrusionOk="0" h="6154895" w="4777737">
                <a:moveTo>
                  <a:pt x="0" y="0"/>
                </a:moveTo>
                <a:lnTo>
                  <a:pt x="4777736" y="0"/>
                </a:lnTo>
                <a:lnTo>
                  <a:pt x="4777736" y="6154895"/>
                </a:lnTo>
                <a:lnTo>
                  <a:pt x="0" y="6154895"/>
                </a:lnTo>
                <a:lnTo>
                  <a:pt x="0" y="0"/>
                </a:lnTo>
                <a:close/>
              </a:path>
            </a:pathLst>
          </a:custGeom>
          <a:blipFill rotWithShape="1">
            <a:blip r:embed="rId3">
              <a:alphaModFix/>
            </a:blip>
            <a:stretch>
              <a:fillRect b="0" l="0" r="0" t="0"/>
            </a:stretch>
          </a:blipFill>
          <a:ln>
            <a:noFill/>
          </a:ln>
        </p:spPr>
      </p:sp>
      <p:sp>
        <p:nvSpPr>
          <p:cNvPr id="341" name="Google Shape;341;p34"/>
          <p:cNvSpPr/>
          <p:nvPr/>
        </p:nvSpPr>
        <p:spPr>
          <a:xfrm>
            <a:off x="15542463" y="93318"/>
            <a:ext cx="2745529" cy="2738665"/>
          </a:xfrm>
          <a:custGeom>
            <a:rect b="b" l="l" r="r" t="t"/>
            <a:pathLst>
              <a:path extrusionOk="0" h="2738665" w="2745529">
                <a:moveTo>
                  <a:pt x="0" y="0"/>
                </a:moveTo>
                <a:lnTo>
                  <a:pt x="2745529" y="0"/>
                </a:lnTo>
                <a:lnTo>
                  <a:pt x="2745529" y="2738666"/>
                </a:lnTo>
                <a:lnTo>
                  <a:pt x="0" y="2738666"/>
                </a:lnTo>
                <a:lnTo>
                  <a:pt x="0" y="0"/>
                </a:lnTo>
                <a:close/>
              </a:path>
            </a:pathLst>
          </a:custGeom>
          <a:blipFill rotWithShape="1">
            <a:blip r:embed="rId4">
              <a:alphaModFix/>
            </a:blip>
            <a:stretch>
              <a:fillRect b="0" l="0" r="0" t="0"/>
            </a:stretch>
          </a:blipFill>
          <a:ln>
            <a:noFill/>
          </a:ln>
        </p:spPr>
      </p:sp>
      <p:sp>
        <p:nvSpPr>
          <p:cNvPr id="342" name="Google Shape;342;p34"/>
          <p:cNvSpPr/>
          <p:nvPr/>
        </p:nvSpPr>
        <p:spPr>
          <a:xfrm>
            <a:off x="-133512" y="7916660"/>
            <a:ext cx="2680970" cy="2466493"/>
          </a:xfrm>
          <a:custGeom>
            <a:rect b="b" l="l" r="r" t="t"/>
            <a:pathLst>
              <a:path extrusionOk="0" h="2466493" w="2680970">
                <a:moveTo>
                  <a:pt x="0" y="0"/>
                </a:moveTo>
                <a:lnTo>
                  <a:pt x="2680970" y="0"/>
                </a:lnTo>
                <a:lnTo>
                  <a:pt x="2680970" y="2466492"/>
                </a:lnTo>
                <a:lnTo>
                  <a:pt x="0" y="2466492"/>
                </a:lnTo>
                <a:lnTo>
                  <a:pt x="0" y="0"/>
                </a:lnTo>
                <a:close/>
              </a:path>
            </a:pathLst>
          </a:custGeom>
          <a:blipFill rotWithShape="1">
            <a:blip r:embed="rId5">
              <a:alphaModFix amt="90000"/>
            </a:blip>
            <a:stretch>
              <a:fillRect b="0" l="0" r="0" t="0"/>
            </a:stretch>
          </a:blipFill>
          <a:ln>
            <a:noFill/>
          </a:ln>
        </p:spPr>
      </p:sp>
      <p:sp>
        <p:nvSpPr>
          <p:cNvPr id="343" name="Google Shape;343;p34"/>
          <p:cNvSpPr txBox="1"/>
          <p:nvPr/>
        </p:nvSpPr>
        <p:spPr>
          <a:xfrm>
            <a:off x="1289600" y="693000"/>
            <a:ext cx="15104400" cy="15393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6"/>
              </a:lnSpc>
              <a:spcBef>
                <a:spcPts val="0"/>
              </a:spcBef>
              <a:spcAft>
                <a:spcPts val="0"/>
              </a:spcAft>
              <a:buNone/>
            </a:pPr>
            <a:r>
              <a:rPr lang="en-US" sz="10000">
                <a:solidFill>
                  <a:schemeClr val="lt1"/>
                </a:solidFill>
                <a:latin typeface="Pinyon Script"/>
                <a:ea typeface="Pinyon Script"/>
                <a:cs typeface="Pinyon Script"/>
                <a:sym typeface="Pinyon Script"/>
              </a:rPr>
              <a:t>C</a:t>
            </a:r>
            <a:r>
              <a:rPr lang="en-US" sz="3800">
                <a:solidFill>
                  <a:srgbClr val="FFFFFF"/>
                </a:solidFill>
                <a:latin typeface="Inria Serif"/>
                <a:ea typeface="Inria Serif"/>
                <a:cs typeface="Inria Serif"/>
                <a:sym typeface="Inria Serif"/>
              </a:rPr>
              <a:t>an we separate the movies by decade?</a:t>
            </a:r>
            <a:endParaRPr/>
          </a:p>
        </p:txBody>
      </p:sp>
      <p:pic>
        <p:nvPicPr>
          <p:cNvPr id="344" name="Google Shape;344;p34"/>
          <p:cNvPicPr preferRelativeResize="0"/>
          <p:nvPr/>
        </p:nvPicPr>
        <p:blipFill>
          <a:blip r:embed="rId6">
            <a:alphaModFix/>
          </a:blip>
          <a:stretch>
            <a:fillRect/>
          </a:stretch>
        </p:blipFill>
        <p:spPr>
          <a:xfrm>
            <a:off x="4178130" y="3003075"/>
            <a:ext cx="8874576" cy="547689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B77EA"/>
            </a:gs>
            <a:gs pos="50000">
              <a:srgbClr val="E84A70">
                <a:alpha val="97254"/>
              </a:srgbClr>
            </a:gs>
            <a:gs pos="100000">
              <a:srgbClr val="A0DEE4"/>
            </a:gs>
          </a:gsLst>
          <a:lin ang="5400012" scaled="0"/>
        </a:gradFill>
      </p:bgPr>
    </p:bg>
    <p:spTree>
      <p:nvGrpSpPr>
        <p:cNvPr id="348" name="Shape 348"/>
        <p:cNvGrpSpPr/>
        <p:nvPr/>
      </p:nvGrpSpPr>
      <p:grpSpPr>
        <a:xfrm>
          <a:off x="0" y="0"/>
          <a:ext cx="0" cy="0"/>
          <a:chOff x="0" y="0"/>
          <a:chExt cx="0" cy="0"/>
        </a:xfrm>
      </p:grpSpPr>
      <p:sp>
        <p:nvSpPr>
          <p:cNvPr id="349" name="Google Shape;349;p35"/>
          <p:cNvSpPr/>
          <p:nvPr/>
        </p:nvSpPr>
        <p:spPr>
          <a:xfrm>
            <a:off x="13188256" y="299657"/>
            <a:ext cx="4598417" cy="4008877"/>
          </a:xfrm>
          <a:custGeom>
            <a:rect b="b" l="l" r="r" t="t"/>
            <a:pathLst>
              <a:path extrusionOk="0" h="4008877" w="4598417">
                <a:moveTo>
                  <a:pt x="0" y="0"/>
                </a:moveTo>
                <a:lnTo>
                  <a:pt x="4598417" y="0"/>
                </a:lnTo>
                <a:lnTo>
                  <a:pt x="4598417" y="4008877"/>
                </a:lnTo>
                <a:lnTo>
                  <a:pt x="0" y="4008877"/>
                </a:lnTo>
                <a:lnTo>
                  <a:pt x="0" y="0"/>
                </a:lnTo>
                <a:close/>
              </a:path>
            </a:pathLst>
          </a:custGeom>
          <a:blipFill rotWithShape="1">
            <a:blip r:embed="rId3">
              <a:alphaModFix amt="65000"/>
            </a:blip>
            <a:stretch>
              <a:fillRect b="0" l="0" r="0" t="0"/>
            </a:stretch>
          </a:blipFill>
          <a:ln>
            <a:noFill/>
          </a:ln>
        </p:spPr>
      </p:sp>
      <p:sp>
        <p:nvSpPr>
          <p:cNvPr id="350" name="Google Shape;350;p35"/>
          <p:cNvSpPr txBox="1"/>
          <p:nvPr/>
        </p:nvSpPr>
        <p:spPr>
          <a:xfrm>
            <a:off x="1336355" y="1410739"/>
            <a:ext cx="10408800" cy="51201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6002"/>
              </a:lnSpc>
              <a:spcBef>
                <a:spcPts val="0"/>
              </a:spcBef>
              <a:spcAft>
                <a:spcPts val="0"/>
              </a:spcAft>
              <a:buNone/>
            </a:pPr>
            <a:r>
              <a:rPr lang="en-US" sz="9450">
                <a:solidFill>
                  <a:srgbClr val="FFFFFF"/>
                </a:solidFill>
                <a:latin typeface="Pinyon Script"/>
                <a:ea typeface="Pinyon Script"/>
                <a:cs typeface="Pinyon Script"/>
                <a:sym typeface="Pinyon Script"/>
              </a:rPr>
              <a:t>T</a:t>
            </a:r>
            <a:r>
              <a:rPr lang="en-US" sz="7450">
                <a:solidFill>
                  <a:srgbClr val="FFFFFF"/>
                </a:solidFill>
                <a:latin typeface="Inria Serif"/>
                <a:ea typeface="Inria Serif"/>
                <a:cs typeface="Inria Serif"/>
                <a:sym typeface="Inria Serif"/>
              </a:rPr>
              <a:t>opic </a:t>
            </a:r>
            <a:r>
              <a:rPr lang="en-US" sz="9450">
                <a:solidFill>
                  <a:srgbClr val="FFFFFF"/>
                </a:solidFill>
                <a:latin typeface="Pinyon Script"/>
                <a:ea typeface="Pinyon Script"/>
                <a:cs typeface="Pinyon Script"/>
                <a:sym typeface="Pinyon Script"/>
              </a:rPr>
              <a:t>M</a:t>
            </a:r>
            <a:r>
              <a:rPr lang="en-US" sz="7450">
                <a:solidFill>
                  <a:srgbClr val="FFFFFF"/>
                </a:solidFill>
                <a:latin typeface="Inria Serif"/>
                <a:ea typeface="Inria Serif"/>
                <a:cs typeface="Inria Serif"/>
                <a:sym typeface="Inria Serif"/>
              </a:rPr>
              <a:t>odeling, </a:t>
            </a:r>
            <a:r>
              <a:rPr lang="en-US" sz="9450">
                <a:solidFill>
                  <a:srgbClr val="FFFFFF"/>
                </a:solidFill>
                <a:latin typeface="Pinyon Script"/>
                <a:ea typeface="Pinyon Script"/>
                <a:cs typeface="Pinyon Script"/>
                <a:sym typeface="Pinyon Script"/>
              </a:rPr>
              <a:t>L</a:t>
            </a:r>
            <a:r>
              <a:rPr lang="en-US" sz="7450">
                <a:solidFill>
                  <a:srgbClr val="FFFFFF"/>
                </a:solidFill>
                <a:latin typeface="Inria Serif"/>
                <a:ea typeface="Inria Serif"/>
                <a:cs typeface="Inria Serif"/>
                <a:sym typeface="Inria Serif"/>
              </a:rPr>
              <a:t>LM </a:t>
            </a:r>
            <a:r>
              <a:rPr lang="en-US" sz="9450">
                <a:solidFill>
                  <a:srgbClr val="FFFFFF"/>
                </a:solidFill>
                <a:latin typeface="Pinyon Script"/>
                <a:ea typeface="Pinyon Script"/>
                <a:cs typeface="Pinyon Script"/>
                <a:sym typeface="Pinyon Script"/>
              </a:rPr>
              <a:t>I</a:t>
            </a:r>
            <a:r>
              <a:rPr lang="en-US" sz="7450">
                <a:solidFill>
                  <a:srgbClr val="FFFFFF"/>
                </a:solidFill>
                <a:latin typeface="Inria Serif"/>
                <a:ea typeface="Inria Serif"/>
                <a:cs typeface="Inria Serif"/>
                <a:sym typeface="Inria Serif"/>
              </a:rPr>
              <a:t>ntegration, and </a:t>
            </a:r>
            <a:r>
              <a:rPr lang="en-US" sz="9450">
                <a:solidFill>
                  <a:srgbClr val="FFFFFF"/>
                </a:solidFill>
                <a:latin typeface="Pinyon Script"/>
                <a:ea typeface="Pinyon Script"/>
                <a:cs typeface="Pinyon Script"/>
                <a:sym typeface="Pinyon Script"/>
              </a:rPr>
              <a:t>P</a:t>
            </a:r>
            <a:r>
              <a:rPr lang="en-US" sz="7450">
                <a:solidFill>
                  <a:srgbClr val="FFFFFF"/>
                </a:solidFill>
                <a:latin typeface="Inria Serif"/>
                <a:ea typeface="Inria Serif"/>
                <a:cs typeface="Inria Serif"/>
                <a:sym typeface="Inria Serif"/>
              </a:rPr>
              <a:t>rediction</a:t>
            </a:r>
            <a:endParaRPr sz="7450"/>
          </a:p>
        </p:txBody>
      </p:sp>
      <p:pic>
        <p:nvPicPr>
          <p:cNvPr id="351" name="Google Shape;351;p35"/>
          <p:cNvPicPr preferRelativeResize="0"/>
          <p:nvPr/>
        </p:nvPicPr>
        <p:blipFill>
          <a:blip r:embed="rId4">
            <a:alphaModFix/>
          </a:blip>
          <a:stretch>
            <a:fillRect/>
          </a:stretch>
        </p:blipFill>
        <p:spPr>
          <a:xfrm>
            <a:off x="9940280" y="5037484"/>
            <a:ext cx="5829300" cy="4371975"/>
          </a:xfrm>
          <a:prstGeom prst="rect">
            <a:avLst/>
          </a:prstGeom>
          <a:noFill/>
          <a:ln cap="flat" cmpd="sng" w="76200">
            <a:solidFill>
              <a:schemeClr val="accent5"/>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4B3E8"/>
            </a:gs>
            <a:gs pos="33330">
              <a:srgbClr val="D2C75C">
                <a:alpha val="97254"/>
              </a:srgbClr>
            </a:gs>
            <a:gs pos="66670">
              <a:srgbClr val="C65667"/>
            </a:gs>
            <a:gs pos="100000">
              <a:srgbClr val="C857B6">
                <a:alpha val="97254"/>
              </a:srgbClr>
            </a:gs>
          </a:gsLst>
          <a:path path="circle">
            <a:fillToRect b="100%" l="0%" r="100%" t="0%"/>
          </a:path>
          <a:tileRect b="0%" l="-100%" r="0%" t="-100%"/>
        </a:gradFill>
      </p:bgPr>
    </p:bg>
    <p:spTree>
      <p:nvGrpSpPr>
        <p:cNvPr id="355" name="Shape 355"/>
        <p:cNvGrpSpPr/>
        <p:nvPr/>
      </p:nvGrpSpPr>
      <p:grpSpPr>
        <a:xfrm>
          <a:off x="0" y="0"/>
          <a:ext cx="0" cy="0"/>
          <a:chOff x="0" y="0"/>
          <a:chExt cx="0" cy="0"/>
        </a:xfrm>
      </p:grpSpPr>
      <p:sp>
        <p:nvSpPr>
          <p:cNvPr id="356" name="Google Shape;356;p36"/>
          <p:cNvSpPr/>
          <p:nvPr/>
        </p:nvSpPr>
        <p:spPr>
          <a:xfrm>
            <a:off x="-539258" y="7424775"/>
            <a:ext cx="3807930" cy="3460457"/>
          </a:xfrm>
          <a:custGeom>
            <a:rect b="b" l="l" r="r" t="t"/>
            <a:pathLst>
              <a:path extrusionOk="0" h="3460457" w="3807930">
                <a:moveTo>
                  <a:pt x="0" y="0"/>
                </a:moveTo>
                <a:lnTo>
                  <a:pt x="3807930" y="0"/>
                </a:lnTo>
                <a:lnTo>
                  <a:pt x="3807930" y="3460457"/>
                </a:lnTo>
                <a:lnTo>
                  <a:pt x="0" y="3460457"/>
                </a:lnTo>
                <a:lnTo>
                  <a:pt x="0" y="0"/>
                </a:lnTo>
                <a:close/>
              </a:path>
            </a:pathLst>
          </a:custGeom>
          <a:blipFill rotWithShape="1">
            <a:blip r:embed="rId3">
              <a:alphaModFix amt="73000"/>
            </a:blip>
            <a:stretch>
              <a:fillRect b="0" l="0" r="0" t="0"/>
            </a:stretch>
          </a:blipFill>
          <a:ln>
            <a:noFill/>
          </a:ln>
        </p:spPr>
      </p:sp>
      <p:sp>
        <p:nvSpPr>
          <p:cNvPr id="357" name="Google Shape;357;p36"/>
          <p:cNvSpPr/>
          <p:nvPr/>
        </p:nvSpPr>
        <p:spPr>
          <a:xfrm>
            <a:off x="16088258" y="110360"/>
            <a:ext cx="2206709" cy="2209471"/>
          </a:xfrm>
          <a:custGeom>
            <a:rect b="b" l="l" r="r" t="t"/>
            <a:pathLst>
              <a:path extrusionOk="0" h="2209471" w="2206709">
                <a:moveTo>
                  <a:pt x="0" y="0"/>
                </a:moveTo>
                <a:lnTo>
                  <a:pt x="2206709" y="0"/>
                </a:lnTo>
                <a:lnTo>
                  <a:pt x="2206709" y="2209471"/>
                </a:lnTo>
                <a:lnTo>
                  <a:pt x="0" y="2209471"/>
                </a:lnTo>
                <a:lnTo>
                  <a:pt x="0" y="0"/>
                </a:lnTo>
                <a:close/>
              </a:path>
            </a:pathLst>
          </a:custGeom>
          <a:blipFill rotWithShape="1">
            <a:blip r:embed="rId4">
              <a:alphaModFix amt="84000"/>
            </a:blip>
            <a:stretch>
              <a:fillRect b="0" l="0" r="0" t="0"/>
            </a:stretch>
          </a:blipFill>
          <a:ln>
            <a:noFill/>
          </a:ln>
        </p:spPr>
      </p:sp>
      <p:sp>
        <p:nvSpPr>
          <p:cNvPr id="358" name="Google Shape;358;p36"/>
          <p:cNvSpPr txBox="1"/>
          <p:nvPr/>
        </p:nvSpPr>
        <p:spPr>
          <a:xfrm>
            <a:off x="2496676" y="1082425"/>
            <a:ext cx="15059700" cy="15393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6"/>
              </a:lnSpc>
              <a:spcBef>
                <a:spcPts val="0"/>
              </a:spcBef>
              <a:spcAft>
                <a:spcPts val="0"/>
              </a:spcAft>
              <a:buNone/>
            </a:pPr>
            <a:r>
              <a:rPr lang="en-US" sz="10000">
                <a:solidFill>
                  <a:srgbClr val="FFFFFF"/>
                </a:solidFill>
                <a:latin typeface="Pinyon Script"/>
                <a:ea typeface="Pinyon Script"/>
                <a:cs typeface="Pinyon Script"/>
                <a:sym typeface="Pinyon Script"/>
              </a:rPr>
              <a:t>W</a:t>
            </a:r>
            <a:r>
              <a:rPr lang="en-US" sz="3800">
                <a:solidFill>
                  <a:srgbClr val="FFFFFF"/>
                </a:solidFill>
                <a:latin typeface="Inria Serif"/>
                <a:ea typeface="Inria Serif"/>
                <a:cs typeface="Inria Serif"/>
                <a:sym typeface="Inria Serif"/>
              </a:rPr>
              <a:t>hat are the most popular terms in each topic group?</a:t>
            </a:r>
            <a:endParaRPr sz="3800"/>
          </a:p>
        </p:txBody>
      </p:sp>
      <p:pic>
        <p:nvPicPr>
          <p:cNvPr id="359" name="Google Shape;359;p36"/>
          <p:cNvPicPr preferRelativeResize="0"/>
          <p:nvPr/>
        </p:nvPicPr>
        <p:blipFill>
          <a:blip r:embed="rId5">
            <a:alphaModFix/>
          </a:blip>
          <a:stretch>
            <a:fillRect/>
          </a:stretch>
        </p:blipFill>
        <p:spPr>
          <a:xfrm>
            <a:off x="3573575" y="2991175"/>
            <a:ext cx="10817950" cy="6676225"/>
          </a:xfrm>
          <a:prstGeom prst="rect">
            <a:avLst/>
          </a:prstGeom>
          <a:noFill/>
          <a:ln cap="flat" cmpd="sng" w="76200">
            <a:solidFill>
              <a:srgbClr val="5B77EA"/>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5004E"/>
            </a:gs>
            <a:gs pos="25000">
              <a:srgbClr val="FF97A2"/>
            </a:gs>
            <a:gs pos="50000">
              <a:srgbClr val="F34897"/>
            </a:gs>
            <a:gs pos="75000">
              <a:srgbClr val="F4BBBB"/>
            </a:gs>
            <a:gs pos="100000">
              <a:srgbClr val="FA2B4E"/>
            </a:gs>
          </a:gsLst>
          <a:path path="circle">
            <a:fillToRect b="100%" l="0%" r="100%" t="0%"/>
          </a:path>
          <a:tileRect b="0%" l="-100%" r="0%" t="-100%"/>
        </a:gradFill>
      </p:bgPr>
    </p:bg>
    <p:spTree>
      <p:nvGrpSpPr>
        <p:cNvPr id="363" name="Shape 363"/>
        <p:cNvGrpSpPr/>
        <p:nvPr/>
      </p:nvGrpSpPr>
      <p:grpSpPr>
        <a:xfrm>
          <a:off x="0" y="0"/>
          <a:ext cx="0" cy="0"/>
          <a:chOff x="0" y="0"/>
          <a:chExt cx="0" cy="0"/>
        </a:xfrm>
      </p:grpSpPr>
      <p:sp>
        <p:nvSpPr>
          <p:cNvPr id="364" name="Google Shape;364;p37"/>
          <p:cNvSpPr/>
          <p:nvPr/>
        </p:nvSpPr>
        <p:spPr>
          <a:xfrm>
            <a:off x="13969769" y="4621576"/>
            <a:ext cx="4777737" cy="6154895"/>
          </a:xfrm>
          <a:custGeom>
            <a:rect b="b" l="l" r="r" t="t"/>
            <a:pathLst>
              <a:path extrusionOk="0" h="6154895" w="4777737">
                <a:moveTo>
                  <a:pt x="0" y="0"/>
                </a:moveTo>
                <a:lnTo>
                  <a:pt x="4777736" y="0"/>
                </a:lnTo>
                <a:lnTo>
                  <a:pt x="4777736" y="6154895"/>
                </a:lnTo>
                <a:lnTo>
                  <a:pt x="0" y="6154895"/>
                </a:lnTo>
                <a:lnTo>
                  <a:pt x="0" y="0"/>
                </a:lnTo>
                <a:close/>
              </a:path>
            </a:pathLst>
          </a:custGeom>
          <a:blipFill rotWithShape="1">
            <a:blip r:embed="rId3">
              <a:alphaModFix/>
            </a:blip>
            <a:stretch>
              <a:fillRect b="0" l="0" r="0" t="0"/>
            </a:stretch>
          </a:blipFill>
          <a:ln>
            <a:noFill/>
          </a:ln>
        </p:spPr>
      </p:sp>
      <p:sp>
        <p:nvSpPr>
          <p:cNvPr id="365" name="Google Shape;365;p37"/>
          <p:cNvSpPr/>
          <p:nvPr/>
        </p:nvSpPr>
        <p:spPr>
          <a:xfrm>
            <a:off x="15542463" y="93318"/>
            <a:ext cx="2745529" cy="2738665"/>
          </a:xfrm>
          <a:custGeom>
            <a:rect b="b" l="l" r="r" t="t"/>
            <a:pathLst>
              <a:path extrusionOk="0" h="2738665" w="2745529">
                <a:moveTo>
                  <a:pt x="0" y="0"/>
                </a:moveTo>
                <a:lnTo>
                  <a:pt x="2745529" y="0"/>
                </a:lnTo>
                <a:lnTo>
                  <a:pt x="2745529" y="2738666"/>
                </a:lnTo>
                <a:lnTo>
                  <a:pt x="0" y="2738666"/>
                </a:lnTo>
                <a:lnTo>
                  <a:pt x="0" y="0"/>
                </a:lnTo>
                <a:close/>
              </a:path>
            </a:pathLst>
          </a:custGeom>
          <a:blipFill rotWithShape="1">
            <a:blip r:embed="rId4">
              <a:alphaModFix/>
            </a:blip>
            <a:stretch>
              <a:fillRect b="0" l="0" r="0" t="0"/>
            </a:stretch>
          </a:blipFill>
          <a:ln>
            <a:noFill/>
          </a:ln>
        </p:spPr>
      </p:sp>
      <p:sp>
        <p:nvSpPr>
          <p:cNvPr id="366" name="Google Shape;366;p37"/>
          <p:cNvSpPr/>
          <p:nvPr/>
        </p:nvSpPr>
        <p:spPr>
          <a:xfrm>
            <a:off x="-133512" y="7916660"/>
            <a:ext cx="2680970" cy="2466493"/>
          </a:xfrm>
          <a:custGeom>
            <a:rect b="b" l="l" r="r" t="t"/>
            <a:pathLst>
              <a:path extrusionOk="0" h="2466493" w="2680970">
                <a:moveTo>
                  <a:pt x="0" y="0"/>
                </a:moveTo>
                <a:lnTo>
                  <a:pt x="2680970" y="0"/>
                </a:lnTo>
                <a:lnTo>
                  <a:pt x="2680970" y="2466492"/>
                </a:lnTo>
                <a:lnTo>
                  <a:pt x="0" y="2466492"/>
                </a:lnTo>
                <a:lnTo>
                  <a:pt x="0" y="0"/>
                </a:lnTo>
                <a:close/>
              </a:path>
            </a:pathLst>
          </a:custGeom>
          <a:blipFill rotWithShape="1">
            <a:blip r:embed="rId5">
              <a:alphaModFix amt="90000"/>
            </a:blip>
            <a:stretch>
              <a:fillRect b="0" l="0" r="0" t="0"/>
            </a:stretch>
          </a:blipFill>
          <a:ln>
            <a:noFill/>
          </a:ln>
        </p:spPr>
      </p:sp>
      <p:sp>
        <p:nvSpPr>
          <p:cNvPr id="367" name="Google Shape;367;p37"/>
          <p:cNvSpPr txBox="1"/>
          <p:nvPr/>
        </p:nvSpPr>
        <p:spPr>
          <a:xfrm>
            <a:off x="1597500" y="402071"/>
            <a:ext cx="2041500" cy="25905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5"/>
              </a:lnSpc>
              <a:spcBef>
                <a:spcPts val="0"/>
              </a:spcBef>
              <a:spcAft>
                <a:spcPts val="0"/>
              </a:spcAft>
              <a:buNone/>
            </a:pPr>
            <a:r>
              <a:rPr lang="en-US" sz="10000">
                <a:solidFill>
                  <a:srgbClr val="FFFFFF"/>
                </a:solidFill>
                <a:latin typeface="Pinyon Script"/>
                <a:ea typeface="Pinyon Script"/>
                <a:cs typeface="Pinyon Script"/>
                <a:sym typeface="Pinyon Script"/>
              </a:rPr>
              <a:t>D</a:t>
            </a:r>
            <a:r>
              <a:rPr b="0" i="0" lang="en-US" sz="16830" u="none" cap="none" strike="noStrike">
                <a:solidFill>
                  <a:srgbClr val="FFFFFF"/>
                </a:solidFill>
                <a:latin typeface="Pinyon Script"/>
                <a:ea typeface="Pinyon Script"/>
                <a:cs typeface="Pinyon Script"/>
                <a:sym typeface="Pinyon Script"/>
              </a:rPr>
              <a:t> </a:t>
            </a:r>
            <a:endParaRPr/>
          </a:p>
        </p:txBody>
      </p:sp>
      <p:sp>
        <p:nvSpPr>
          <p:cNvPr id="368" name="Google Shape;368;p37"/>
          <p:cNvSpPr txBox="1"/>
          <p:nvPr/>
        </p:nvSpPr>
        <p:spPr>
          <a:xfrm>
            <a:off x="2753120" y="1957475"/>
            <a:ext cx="13511100" cy="5850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6"/>
              </a:lnSpc>
              <a:spcBef>
                <a:spcPts val="0"/>
              </a:spcBef>
              <a:spcAft>
                <a:spcPts val="0"/>
              </a:spcAft>
              <a:buNone/>
            </a:pPr>
            <a:r>
              <a:rPr lang="en-US" sz="3800">
                <a:solidFill>
                  <a:srgbClr val="FFFFFF"/>
                </a:solidFill>
                <a:latin typeface="Inria Serif"/>
                <a:ea typeface="Inria Serif"/>
                <a:cs typeface="Inria Serif"/>
                <a:sym typeface="Inria Serif"/>
              </a:rPr>
              <a:t>o</a:t>
            </a:r>
            <a:r>
              <a:rPr lang="en-US" sz="3800">
                <a:solidFill>
                  <a:srgbClr val="FFFFFF"/>
                </a:solidFill>
                <a:latin typeface="Inria Serif"/>
                <a:ea typeface="Inria Serif"/>
                <a:cs typeface="Inria Serif"/>
                <a:sym typeface="Inria Serif"/>
              </a:rPr>
              <a:t> our topics correspond with our decade splits?</a:t>
            </a:r>
            <a:endParaRPr/>
          </a:p>
        </p:txBody>
      </p:sp>
      <p:pic>
        <p:nvPicPr>
          <p:cNvPr id="369" name="Google Shape;369;p37"/>
          <p:cNvPicPr preferRelativeResize="0"/>
          <p:nvPr/>
        </p:nvPicPr>
        <p:blipFill>
          <a:blip r:embed="rId6">
            <a:alphaModFix/>
          </a:blip>
          <a:stretch>
            <a:fillRect/>
          </a:stretch>
        </p:blipFill>
        <p:spPr>
          <a:xfrm>
            <a:off x="2753120" y="2992577"/>
            <a:ext cx="10600525" cy="6542025"/>
          </a:xfrm>
          <a:prstGeom prst="rect">
            <a:avLst/>
          </a:prstGeom>
          <a:noFill/>
          <a:ln cap="flat" cmpd="sng" w="76200">
            <a:solidFill>
              <a:schemeClr val="accent4"/>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B77EA"/>
            </a:gs>
            <a:gs pos="50000">
              <a:srgbClr val="E84A70">
                <a:alpha val="97254"/>
              </a:srgbClr>
            </a:gs>
            <a:gs pos="100000">
              <a:srgbClr val="A0DEE4"/>
            </a:gs>
          </a:gsLst>
          <a:lin ang="5400012" scaled="0"/>
        </a:gradFill>
      </p:bgPr>
    </p:bg>
    <p:spTree>
      <p:nvGrpSpPr>
        <p:cNvPr id="373" name="Shape 373"/>
        <p:cNvGrpSpPr/>
        <p:nvPr/>
      </p:nvGrpSpPr>
      <p:grpSpPr>
        <a:xfrm>
          <a:off x="0" y="0"/>
          <a:ext cx="0" cy="0"/>
          <a:chOff x="0" y="0"/>
          <a:chExt cx="0" cy="0"/>
        </a:xfrm>
      </p:grpSpPr>
      <p:sp>
        <p:nvSpPr>
          <p:cNvPr id="374" name="Google Shape;374;p38"/>
          <p:cNvSpPr/>
          <p:nvPr/>
        </p:nvSpPr>
        <p:spPr>
          <a:xfrm>
            <a:off x="15616525" y="7619361"/>
            <a:ext cx="2577606" cy="2667639"/>
          </a:xfrm>
          <a:custGeom>
            <a:rect b="b" l="l" r="r" t="t"/>
            <a:pathLst>
              <a:path extrusionOk="0" h="2667639" w="2577606">
                <a:moveTo>
                  <a:pt x="0" y="0"/>
                </a:moveTo>
                <a:lnTo>
                  <a:pt x="2577607" y="0"/>
                </a:lnTo>
                <a:lnTo>
                  <a:pt x="2577607" y="2667639"/>
                </a:lnTo>
                <a:lnTo>
                  <a:pt x="0" y="2667639"/>
                </a:lnTo>
                <a:lnTo>
                  <a:pt x="0" y="0"/>
                </a:lnTo>
                <a:close/>
              </a:path>
            </a:pathLst>
          </a:custGeom>
          <a:blipFill rotWithShape="1">
            <a:blip r:embed="rId3">
              <a:alphaModFix/>
            </a:blip>
            <a:stretch>
              <a:fillRect b="0" l="0" r="0" t="0"/>
            </a:stretch>
          </a:blipFill>
          <a:ln>
            <a:noFill/>
          </a:ln>
        </p:spPr>
      </p:sp>
      <p:sp>
        <p:nvSpPr>
          <p:cNvPr id="375" name="Google Shape;375;p38"/>
          <p:cNvSpPr/>
          <p:nvPr/>
        </p:nvSpPr>
        <p:spPr>
          <a:xfrm rot="-1119685">
            <a:off x="11667216" y="712610"/>
            <a:ext cx="751780" cy="745201"/>
          </a:xfrm>
          <a:custGeom>
            <a:rect b="b" l="l" r="r" t="t"/>
            <a:pathLst>
              <a:path extrusionOk="0" h="745143" w="751721">
                <a:moveTo>
                  <a:pt x="0" y="0"/>
                </a:moveTo>
                <a:lnTo>
                  <a:pt x="751721" y="0"/>
                </a:lnTo>
                <a:lnTo>
                  <a:pt x="751721" y="745143"/>
                </a:lnTo>
                <a:lnTo>
                  <a:pt x="0" y="745143"/>
                </a:lnTo>
                <a:lnTo>
                  <a:pt x="0" y="0"/>
                </a:lnTo>
                <a:close/>
              </a:path>
            </a:pathLst>
          </a:custGeom>
          <a:blipFill rotWithShape="1">
            <a:blip r:embed="rId4">
              <a:alphaModFix/>
            </a:blip>
            <a:stretch>
              <a:fillRect b="0" l="0" r="0" t="0"/>
            </a:stretch>
          </a:blipFill>
          <a:ln>
            <a:noFill/>
          </a:ln>
        </p:spPr>
      </p:sp>
      <p:sp>
        <p:nvSpPr>
          <p:cNvPr id="376" name="Google Shape;376;p38"/>
          <p:cNvSpPr/>
          <p:nvPr/>
        </p:nvSpPr>
        <p:spPr>
          <a:xfrm>
            <a:off x="432300" y="7541263"/>
            <a:ext cx="2521078" cy="2987944"/>
          </a:xfrm>
          <a:custGeom>
            <a:rect b="b" l="l" r="r" t="t"/>
            <a:pathLst>
              <a:path extrusionOk="0" h="2987944" w="2521078">
                <a:moveTo>
                  <a:pt x="0" y="0"/>
                </a:moveTo>
                <a:lnTo>
                  <a:pt x="2521078" y="0"/>
                </a:lnTo>
                <a:lnTo>
                  <a:pt x="2521078" y="2987944"/>
                </a:lnTo>
                <a:lnTo>
                  <a:pt x="0" y="2987944"/>
                </a:lnTo>
                <a:lnTo>
                  <a:pt x="0" y="0"/>
                </a:lnTo>
                <a:close/>
              </a:path>
            </a:pathLst>
          </a:custGeom>
          <a:blipFill rotWithShape="1">
            <a:blip r:embed="rId5">
              <a:alphaModFix/>
            </a:blip>
            <a:stretch>
              <a:fillRect b="0" l="0" r="0" t="0"/>
            </a:stretch>
          </a:blipFill>
          <a:ln>
            <a:noFill/>
          </a:ln>
        </p:spPr>
      </p:sp>
      <p:sp>
        <p:nvSpPr>
          <p:cNvPr id="377" name="Google Shape;377;p38"/>
          <p:cNvSpPr/>
          <p:nvPr/>
        </p:nvSpPr>
        <p:spPr>
          <a:xfrm>
            <a:off x="-1234912" y="-1908667"/>
            <a:ext cx="6289705" cy="6258256"/>
          </a:xfrm>
          <a:custGeom>
            <a:rect b="b" l="l" r="r" t="t"/>
            <a:pathLst>
              <a:path extrusionOk="0" h="6258256" w="6289705">
                <a:moveTo>
                  <a:pt x="0" y="0"/>
                </a:moveTo>
                <a:lnTo>
                  <a:pt x="6289705" y="0"/>
                </a:lnTo>
                <a:lnTo>
                  <a:pt x="6289705" y="6258256"/>
                </a:lnTo>
                <a:lnTo>
                  <a:pt x="0" y="6258256"/>
                </a:lnTo>
                <a:lnTo>
                  <a:pt x="0" y="0"/>
                </a:lnTo>
                <a:close/>
              </a:path>
            </a:pathLst>
          </a:custGeom>
          <a:blipFill rotWithShape="1">
            <a:blip r:embed="rId6">
              <a:alphaModFix amt="37000"/>
            </a:blip>
            <a:stretch>
              <a:fillRect b="0" l="0" r="0" t="0"/>
            </a:stretch>
          </a:blipFill>
          <a:ln>
            <a:noFill/>
          </a:ln>
        </p:spPr>
      </p:sp>
      <p:sp>
        <p:nvSpPr>
          <p:cNvPr id="378" name="Google Shape;378;p38"/>
          <p:cNvSpPr/>
          <p:nvPr/>
        </p:nvSpPr>
        <p:spPr>
          <a:xfrm rot="422171">
            <a:off x="14704557" y="-801907"/>
            <a:ext cx="6289902" cy="6258452"/>
          </a:xfrm>
          <a:custGeom>
            <a:rect b="b" l="l" r="r" t="t"/>
            <a:pathLst>
              <a:path extrusionOk="0" h="6258256" w="6289705">
                <a:moveTo>
                  <a:pt x="0" y="0"/>
                </a:moveTo>
                <a:lnTo>
                  <a:pt x="6289704" y="0"/>
                </a:lnTo>
                <a:lnTo>
                  <a:pt x="6289704" y="6258257"/>
                </a:lnTo>
                <a:lnTo>
                  <a:pt x="0" y="6258257"/>
                </a:lnTo>
                <a:lnTo>
                  <a:pt x="0" y="0"/>
                </a:lnTo>
                <a:close/>
              </a:path>
            </a:pathLst>
          </a:custGeom>
          <a:blipFill rotWithShape="1">
            <a:blip r:embed="rId6">
              <a:alphaModFix amt="25000"/>
            </a:blip>
            <a:stretch>
              <a:fillRect b="0" l="0" r="0" t="0"/>
            </a:stretch>
          </a:blipFill>
          <a:ln>
            <a:noFill/>
          </a:ln>
        </p:spPr>
      </p:sp>
      <p:sp>
        <p:nvSpPr>
          <p:cNvPr id="379" name="Google Shape;379;p38"/>
          <p:cNvSpPr/>
          <p:nvPr/>
        </p:nvSpPr>
        <p:spPr>
          <a:xfrm>
            <a:off x="5682194" y="6547377"/>
            <a:ext cx="763779" cy="719547"/>
          </a:xfrm>
          <a:custGeom>
            <a:rect b="b" l="l" r="r" t="t"/>
            <a:pathLst>
              <a:path extrusionOk="0" h="719547" w="763779">
                <a:moveTo>
                  <a:pt x="0" y="0"/>
                </a:moveTo>
                <a:lnTo>
                  <a:pt x="763779" y="0"/>
                </a:lnTo>
                <a:lnTo>
                  <a:pt x="763779" y="719548"/>
                </a:lnTo>
                <a:lnTo>
                  <a:pt x="0" y="719548"/>
                </a:lnTo>
                <a:lnTo>
                  <a:pt x="0" y="0"/>
                </a:lnTo>
                <a:close/>
              </a:path>
            </a:pathLst>
          </a:custGeom>
          <a:blipFill rotWithShape="1">
            <a:blip r:embed="rId7">
              <a:alphaModFix/>
            </a:blip>
            <a:stretch>
              <a:fillRect b="-34508" l="-118159" r="0" t="-102987"/>
            </a:stretch>
          </a:blipFill>
          <a:ln>
            <a:noFill/>
          </a:ln>
        </p:spPr>
      </p:sp>
      <p:sp>
        <p:nvSpPr>
          <p:cNvPr id="380" name="Google Shape;380;p38"/>
          <p:cNvSpPr/>
          <p:nvPr/>
        </p:nvSpPr>
        <p:spPr>
          <a:xfrm>
            <a:off x="432300" y="7140227"/>
            <a:ext cx="429548" cy="479133"/>
          </a:xfrm>
          <a:custGeom>
            <a:rect b="b" l="l" r="r" t="t"/>
            <a:pathLst>
              <a:path extrusionOk="0" h="479133" w="429548">
                <a:moveTo>
                  <a:pt x="0" y="0"/>
                </a:moveTo>
                <a:lnTo>
                  <a:pt x="429548" y="0"/>
                </a:lnTo>
                <a:lnTo>
                  <a:pt x="429548" y="479134"/>
                </a:lnTo>
                <a:lnTo>
                  <a:pt x="0" y="479134"/>
                </a:lnTo>
                <a:lnTo>
                  <a:pt x="0" y="0"/>
                </a:lnTo>
                <a:close/>
              </a:path>
            </a:pathLst>
          </a:custGeom>
          <a:blipFill rotWithShape="1">
            <a:blip r:embed="rId7">
              <a:alphaModFix/>
            </a:blip>
            <a:stretch>
              <a:fillRect b="-96629" l="-2347" r="-111487" t="0"/>
            </a:stretch>
          </a:blipFill>
          <a:ln>
            <a:noFill/>
          </a:ln>
        </p:spPr>
      </p:sp>
      <p:sp>
        <p:nvSpPr>
          <p:cNvPr id="381" name="Google Shape;381;p38"/>
          <p:cNvSpPr/>
          <p:nvPr/>
        </p:nvSpPr>
        <p:spPr>
          <a:xfrm>
            <a:off x="164668" y="8990333"/>
            <a:ext cx="535264" cy="535934"/>
          </a:xfrm>
          <a:custGeom>
            <a:rect b="b" l="l" r="r" t="t"/>
            <a:pathLst>
              <a:path extrusionOk="0" h="535934" w="535264">
                <a:moveTo>
                  <a:pt x="0" y="0"/>
                </a:moveTo>
                <a:lnTo>
                  <a:pt x="535264" y="0"/>
                </a:lnTo>
                <a:lnTo>
                  <a:pt x="535264" y="535934"/>
                </a:lnTo>
                <a:lnTo>
                  <a:pt x="0" y="535934"/>
                </a:lnTo>
                <a:lnTo>
                  <a:pt x="0" y="0"/>
                </a:lnTo>
                <a:close/>
              </a:path>
            </a:pathLst>
          </a:custGeom>
          <a:blipFill rotWithShape="1">
            <a:blip r:embed="rId8">
              <a:alphaModFix/>
            </a:blip>
            <a:stretch>
              <a:fillRect b="0" l="0" r="0" t="0"/>
            </a:stretch>
          </a:blipFill>
          <a:ln>
            <a:noFill/>
          </a:ln>
        </p:spPr>
      </p:sp>
      <p:sp>
        <p:nvSpPr>
          <p:cNvPr id="382" name="Google Shape;382;p38"/>
          <p:cNvSpPr txBox="1"/>
          <p:nvPr/>
        </p:nvSpPr>
        <p:spPr>
          <a:xfrm>
            <a:off x="3529600" y="1040600"/>
            <a:ext cx="12001500" cy="1723800"/>
          </a:xfrm>
          <a:prstGeom prst="rect">
            <a:avLst/>
          </a:prstGeom>
          <a:noFill/>
          <a:ln>
            <a:noFill/>
          </a:ln>
        </p:spPr>
        <p:txBody>
          <a:bodyPr anchorCtr="0" anchor="t" bIns="91425" lIns="91425" spcFirstLastPara="1" rIns="91425" wrap="square" tIns="91425">
            <a:spAutoFit/>
          </a:bodyPr>
          <a:lstStyle/>
          <a:p>
            <a:pPr indent="0" lvl="0" marL="0" rtl="0" algn="l">
              <a:lnSpc>
                <a:spcPct val="125996"/>
              </a:lnSpc>
              <a:spcBef>
                <a:spcPts val="0"/>
              </a:spcBef>
              <a:spcAft>
                <a:spcPts val="0"/>
              </a:spcAft>
              <a:buNone/>
            </a:pPr>
            <a:r>
              <a:rPr lang="en-US" sz="10000">
                <a:solidFill>
                  <a:schemeClr val="lt1"/>
                </a:solidFill>
                <a:latin typeface="Pinyon Script"/>
                <a:ea typeface="Pinyon Script"/>
                <a:cs typeface="Pinyon Script"/>
                <a:sym typeface="Pinyon Script"/>
              </a:rPr>
              <a:t>W</a:t>
            </a:r>
            <a:r>
              <a:rPr lang="en-US" sz="3800">
                <a:solidFill>
                  <a:schemeClr val="lt1"/>
                </a:solidFill>
                <a:latin typeface="Inria Serif"/>
                <a:ea typeface="Inria Serif"/>
                <a:cs typeface="Inria Serif"/>
                <a:sym typeface="Inria Serif"/>
              </a:rPr>
              <a:t>hat</a:t>
            </a:r>
            <a:r>
              <a:rPr lang="en-US" sz="3800">
                <a:solidFill>
                  <a:schemeClr val="lt1"/>
                </a:solidFill>
                <a:latin typeface="Inria Serif"/>
                <a:ea typeface="Inria Serif"/>
                <a:cs typeface="Inria Serif"/>
                <a:sym typeface="Inria Serif"/>
              </a:rPr>
              <a:t> are the true topics found in the data?</a:t>
            </a:r>
            <a:endParaRPr>
              <a:solidFill>
                <a:schemeClr val="dk1"/>
              </a:solidFill>
            </a:endParaRPr>
          </a:p>
        </p:txBody>
      </p:sp>
      <p:pic>
        <p:nvPicPr>
          <p:cNvPr id="383" name="Google Shape;383;p38"/>
          <p:cNvPicPr preferRelativeResize="0"/>
          <p:nvPr/>
        </p:nvPicPr>
        <p:blipFill>
          <a:blip r:embed="rId9">
            <a:alphaModFix/>
          </a:blip>
          <a:stretch>
            <a:fillRect/>
          </a:stretch>
        </p:blipFill>
        <p:spPr>
          <a:xfrm>
            <a:off x="2093824" y="3036175"/>
            <a:ext cx="7303999" cy="4507625"/>
          </a:xfrm>
          <a:prstGeom prst="rect">
            <a:avLst/>
          </a:prstGeom>
          <a:noFill/>
          <a:ln cap="flat" cmpd="sng" w="76200">
            <a:solidFill>
              <a:schemeClr val="accent5"/>
            </a:solidFill>
            <a:prstDash val="solid"/>
            <a:round/>
            <a:headEnd len="sm" w="sm" type="none"/>
            <a:tailEnd len="sm" w="sm" type="none"/>
          </a:ln>
        </p:spPr>
      </p:pic>
      <p:pic>
        <p:nvPicPr>
          <p:cNvPr id="384" name="Google Shape;384;p38"/>
          <p:cNvPicPr preferRelativeResize="0"/>
          <p:nvPr/>
        </p:nvPicPr>
        <p:blipFill>
          <a:blip r:embed="rId10">
            <a:alphaModFix/>
          </a:blip>
          <a:stretch>
            <a:fillRect/>
          </a:stretch>
        </p:blipFill>
        <p:spPr>
          <a:xfrm>
            <a:off x="9926925" y="3036175"/>
            <a:ext cx="7304015" cy="4507625"/>
          </a:xfrm>
          <a:prstGeom prst="rect">
            <a:avLst/>
          </a:prstGeom>
          <a:noFill/>
          <a:ln cap="flat" cmpd="sng" w="76200">
            <a:solidFill>
              <a:schemeClr val="accent5"/>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4B3E8"/>
            </a:gs>
            <a:gs pos="33330">
              <a:srgbClr val="D2C75C">
                <a:alpha val="97254"/>
              </a:srgbClr>
            </a:gs>
            <a:gs pos="66670">
              <a:srgbClr val="C65667"/>
            </a:gs>
            <a:gs pos="100000">
              <a:srgbClr val="C857B6">
                <a:alpha val="97254"/>
              </a:srgbClr>
            </a:gs>
          </a:gsLst>
          <a:path path="circle">
            <a:fillToRect b="100%" l="0%" r="100%" t="0%"/>
          </a:path>
          <a:tileRect b="0%" l="-100%" r="0%" t="-100%"/>
        </a:gradFill>
      </p:bgPr>
    </p:bg>
    <p:spTree>
      <p:nvGrpSpPr>
        <p:cNvPr id="388" name="Shape 388"/>
        <p:cNvGrpSpPr/>
        <p:nvPr/>
      </p:nvGrpSpPr>
      <p:grpSpPr>
        <a:xfrm>
          <a:off x="0" y="0"/>
          <a:ext cx="0" cy="0"/>
          <a:chOff x="0" y="0"/>
          <a:chExt cx="0" cy="0"/>
        </a:xfrm>
      </p:grpSpPr>
      <p:sp>
        <p:nvSpPr>
          <p:cNvPr id="389" name="Google Shape;389;p39"/>
          <p:cNvSpPr/>
          <p:nvPr/>
        </p:nvSpPr>
        <p:spPr>
          <a:xfrm>
            <a:off x="-539258" y="7424775"/>
            <a:ext cx="3807930" cy="3460457"/>
          </a:xfrm>
          <a:custGeom>
            <a:rect b="b" l="l" r="r" t="t"/>
            <a:pathLst>
              <a:path extrusionOk="0" h="3460457" w="3807930">
                <a:moveTo>
                  <a:pt x="0" y="0"/>
                </a:moveTo>
                <a:lnTo>
                  <a:pt x="3807930" y="0"/>
                </a:lnTo>
                <a:lnTo>
                  <a:pt x="3807930" y="3460457"/>
                </a:lnTo>
                <a:lnTo>
                  <a:pt x="0" y="3460457"/>
                </a:lnTo>
                <a:lnTo>
                  <a:pt x="0" y="0"/>
                </a:lnTo>
                <a:close/>
              </a:path>
            </a:pathLst>
          </a:custGeom>
          <a:blipFill rotWithShape="1">
            <a:blip r:embed="rId3">
              <a:alphaModFix amt="73000"/>
            </a:blip>
            <a:stretch>
              <a:fillRect b="0" l="0" r="0" t="0"/>
            </a:stretch>
          </a:blipFill>
          <a:ln>
            <a:noFill/>
          </a:ln>
        </p:spPr>
      </p:sp>
      <p:sp>
        <p:nvSpPr>
          <p:cNvPr id="390" name="Google Shape;390;p39"/>
          <p:cNvSpPr/>
          <p:nvPr/>
        </p:nvSpPr>
        <p:spPr>
          <a:xfrm>
            <a:off x="16088258" y="110360"/>
            <a:ext cx="2206709" cy="2209471"/>
          </a:xfrm>
          <a:custGeom>
            <a:rect b="b" l="l" r="r" t="t"/>
            <a:pathLst>
              <a:path extrusionOk="0" h="2209471" w="2206709">
                <a:moveTo>
                  <a:pt x="0" y="0"/>
                </a:moveTo>
                <a:lnTo>
                  <a:pt x="2206709" y="0"/>
                </a:lnTo>
                <a:lnTo>
                  <a:pt x="2206709" y="2209471"/>
                </a:lnTo>
                <a:lnTo>
                  <a:pt x="0" y="2209471"/>
                </a:lnTo>
                <a:lnTo>
                  <a:pt x="0" y="0"/>
                </a:lnTo>
                <a:close/>
              </a:path>
            </a:pathLst>
          </a:custGeom>
          <a:blipFill rotWithShape="1">
            <a:blip r:embed="rId4">
              <a:alphaModFix amt="84000"/>
            </a:blip>
            <a:stretch>
              <a:fillRect b="0" l="0" r="0" t="0"/>
            </a:stretch>
          </a:blipFill>
          <a:ln>
            <a:noFill/>
          </a:ln>
        </p:spPr>
      </p:sp>
      <p:sp>
        <p:nvSpPr>
          <p:cNvPr id="391" name="Google Shape;391;p39"/>
          <p:cNvSpPr txBox="1"/>
          <p:nvPr/>
        </p:nvSpPr>
        <p:spPr>
          <a:xfrm>
            <a:off x="289650" y="780525"/>
            <a:ext cx="16797600" cy="15393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6"/>
              </a:lnSpc>
              <a:spcBef>
                <a:spcPts val="0"/>
              </a:spcBef>
              <a:spcAft>
                <a:spcPts val="0"/>
              </a:spcAft>
              <a:buNone/>
            </a:pPr>
            <a:r>
              <a:rPr lang="en-US" sz="10000">
                <a:solidFill>
                  <a:srgbClr val="FFFFFF"/>
                </a:solidFill>
                <a:latin typeface="Pinyon Script"/>
                <a:ea typeface="Pinyon Script"/>
                <a:cs typeface="Pinyon Script"/>
                <a:sym typeface="Pinyon Script"/>
              </a:rPr>
              <a:t>H</a:t>
            </a:r>
            <a:r>
              <a:rPr lang="en-US" sz="3800">
                <a:solidFill>
                  <a:srgbClr val="FFFFFF"/>
                </a:solidFill>
                <a:latin typeface="Inria Serif"/>
                <a:ea typeface="Inria Serif"/>
                <a:cs typeface="Inria Serif"/>
                <a:sym typeface="Inria Serif"/>
              </a:rPr>
              <a:t>ow are documents associated with these topics (labeled by ChatGPT)?</a:t>
            </a:r>
            <a:endParaRPr sz="3800"/>
          </a:p>
        </p:txBody>
      </p:sp>
      <p:pic>
        <p:nvPicPr>
          <p:cNvPr id="392" name="Google Shape;392;p39"/>
          <p:cNvPicPr preferRelativeResize="0"/>
          <p:nvPr/>
        </p:nvPicPr>
        <p:blipFill>
          <a:blip r:embed="rId5">
            <a:alphaModFix/>
          </a:blip>
          <a:stretch>
            <a:fillRect/>
          </a:stretch>
        </p:blipFill>
        <p:spPr>
          <a:xfrm>
            <a:off x="761100" y="3112010"/>
            <a:ext cx="7332150" cy="4527825"/>
          </a:xfrm>
          <a:prstGeom prst="rect">
            <a:avLst/>
          </a:prstGeom>
          <a:noFill/>
          <a:ln cap="flat" cmpd="sng" w="76200">
            <a:solidFill>
              <a:srgbClr val="8ED3C7"/>
            </a:solidFill>
            <a:prstDash val="solid"/>
            <a:round/>
            <a:headEnd len="sm" w="sm" type="none"/>
            <a:tailEnd len="sm" w="sm" type="none"/>
          </a:ln>
        </p:spPr>
      </p:pic>
      <p:pic>
        <p:nvPicPr>
          <p:cNvPr id="393" name="Google Shape;393;p39"/>
          <p:cNvPicPr preferRelativeResize="0"/>
          <p:nvPr/>
        </p:nvPicPr>
        <p:blipFill>
          <a:blip r:embed="rId6">
            <a:alphaModFix/>
          </a:blip>
          <a:stretch>
            <a:fillRect/>
          </a:stretch>
        </p:blipFill>
        <p:spPr>
          <a:xfrm>
            <a:off x="9826222" y="3112050"/>
            <a:ext cx="7332150" cy="4527758"/>
          </a:xfrm>
          <a:prstGeom prst="rect">
            <a:avLst/>
          </a:prstGeom>
          <a:noFill/>
          <a:ln cap="flat" cmpd="sng" w="76200">
            <a:solidFill>
              <a:srgbClr val="FFFF00"/>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4B3E8"/>
            </a:gs>
            <a:gs pos="33330">
              <a:srgbClr val="D2C75C">
                <a:alpha val="97254"/>
              </a:srgbClr>
            </a:gs>
            <a:gs pos="66670">
              <a:srgbClr val="C65667"/>
            </a:gs>
            <a:gs pos="100000">
              <a:srgbClr val="C857B6">
                <a:alpha val="97254"/>
              </a:srgbClr>
            </a:gs>
          </a:gsLst>
          <a:path path="circle">
            <a:fillToRect b="100%" l="0%" r="100%" t="0%"/>
          </a:path>
          <a:tileRect b="0%" l="-100%" r="0%" t="-100%"/>
        </a:gradFill>
      </p:bgPr>
    </p:bg>
    <p:spTree>
      <p:nvGrpSpPr>
        <p:cNvPr id="397" name="Shape 397"/>
        <p:cNvGrpSpPr/>
        <p:nvPr/>
      </p:nvGrpSpPr>
      <p:grpSpPr>
        <a:xfrm>
          <a:off x="0" y="0"/>
          <a:ext cx="0" cy="0"/>
          <a:chOff x="0" y="0"/>
          <a:chExt cx="0" cy="0"/>
        </a:xfrm>
      </p:grpSpPr>
      <p:sp>
        <p:nvSpPr>
          <p:cNvPr id="398" name="Google Shape;398;p40"/>
          <p:cNvSpPr/>
          <p:nvPr/>
        </p:nvSpPr>
        <p:spPr>
          <a:xfrm>
            <a:off x="-539258" y="7424775"/>
            <a:ext cx="3807930" cy="3460457"/>
          </a:xfrm>
          <a:custGeom>
            <a:rect b="b" l="l" r="r" t="t"/>
            <a:pathLst>
              <a:path extrusionOk="0" h="3460457" w="3807930">
                <a:moveTo>
                  <a:pt x="0" y="0"/>
                </a:moveTo>
                <a:lnTo>
                  <a:pt x="3807930" y="0"/>
                </a:lnTo>
                <a:lnTo>
                  <a:pt x="3807930" y="3460457"/>
                </a:lnTo>
                <a:lnTo>
                  <a:pt x="0" y="3460457"/>
                </a:lnTo>
                <a:lnTo>
                  <a:pt x="0" y="0"/>
                </a:lnTo>
                <a:close/>
              </a:path>
            </a:pathLst>
          </a:custGeom>
          <a:blipFill rotWithShape="1">
            <a:blip r:embed="rId3">
              <a:alphaModFix amt="73000"/>
            </a:blip>
            <a:stretch>
              <a:fillRect b="0" l="0" r="0" t="0"/>
            </a:stretch>
          </a:blipFill>
          <a:ln>
            <a:noFill/>
          </a:ln>
        </p:spPr>
      </p:sp>
      <p:sp>
        <p:nvSpPr>
          <p:cNvPr id="399" name="Google Shape;399;p40"/>
          <p:cNvSpPr/>
          <p:nvPr/>
        </p:nvSpPr>
        <p:spPr>
          <a:xfrm>
            <a:off x="16088258" y="110360"/>
            <a:ext cx="2206709" cy="2209471"/>
          </a:xfrm>
          <a:custGeom>
            <a:rect b="b" l="l" r="r" t="t"/>
            <a:pathLst>
              <a:path extrusionOk="0" h="2209471" w="2206709">
                <a:moveTo>
                  <a:pt x="0" y="0"/>
                </a:moveTo>
                <a:lnTo>
                  <a:pt x="2206709" y="0"/>
                </a:lnTo>
                <a:lnTo>
                  <a:pt x="2206709" y="2209471"/>
                </a:lnTo>
                <a:lnTo>
                  <a:pt x="0" y="2209471"/>
                </a:lnTo>
                <a:lnTo>
                  <a:pt x="0" y="0"/>
                </a:lnTo>
                <a:close/>
              </a:path>
            </a:pathLst>
          </a:custGeom>
          <a:blipFill rotWithShape="1">
            <a:blip r:embed="rId4">
              <a:alphaModFix amt="84000"/>
            </a:blip>
            <a:stretch>
              <a:fillRect b="0" l="0" r="0" t="0"/>
            </a:stretch>
          </a:blipFill>
          <a:ln>
            <a:noFill/>
          </a:ln>
        </p:spPr>
      </p:sp>
      <p:sp>
        <p:nvSpPr>
          <p:cNvPr id="400" name="Google Shape;400;p40"/>
          <p:cNvSpPr txBox="1"/>
          <p:nvPr/>
        </p:nvSpPr>
        <p:spPr>
          <a:xfrm>
            <a:off x="289650" y="780525"/>
            <a:ext cx="16797600" cy="15393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6"/>
              </a:lnSpc>
              <a:spcBef>
                <a:spcPts val="0"/>
              </a:spcBef>
              <a:spcAft>
                <a:spcPts val="0"/>
              </a:spcAft>
              <a:buNone/>
            </a:pPr>
            <a:r>
              <a:rPr lang="en-US" sz="10000">
                <a:solidFill>
                  <a:srgbClr val="FFFFFF"/>
                </a:solidFill>
                <a:latin typeface="Pinyon Script"/>
                <a:ea typeface="Pinyon Script"/>
                <a:cs typeface="Pinyon Script"/>
                <a:sym typeface="Pinyon Script"/>
              </a:rPr>
              <a:t>H</a:t>
            </a:r>
            <a:r>
              <a:rPr lang="en-US" sz="3800">
                <a:solidFill>
                  <a:srgbClr val="FFFFFF"/>
                </a:solidFill>
                <a:latin typeface="Inria Serif"/>
                <a:ea typeface="Inria Serif"/>
                <a:cs typeface="Inria Serif"/>
                <a:sym typeface="Inria Serif"/>
              </a:rPr>
              <a:t>ow are documents associated with these topics (labeled by ChatGPT)?</a:t>
            </a:r>
            <a:endParaRPr sz="3800"/>
          </a:p>
        </p:txBody>
      </p:sp>
      <p:pic>
        <p:nvPicPr>
          <p:cNvPr id="401" name="Google Shape;401;p40"/>
          <p:cNvPicPr preferRelativeResize="0"/>
          <p:nvPr/>
        </p:nvPicPr>
        <p:blipFill>
          <a:blip r:embed="rId5">
            <a:alphaModFix/>
          </a:blip>
          <a:stretch>
            <a:fillRect/>
          </a:stretch>
        </p:blipFill>
        <p:spPr>
          <a:xfrm>
            <a:off x="761100" y="3089974"/>
            <a:ext cx="7332150" cy="4527758"/>
          </a:xfrm>
          <a:prstGeom prst="rect">
            <a:avLst/>
          </a:prstGeom>
          <a:noFill/>
          <a:ln cap="flat" cmpd="sng" w="76200">
            <a:solidFill>
              <a:srgbClr val="C5A7CD"/>
            </a:solidFill>
            <a:prstDash val="solid"/>
            <a:round/>
            <a:headEnd len="sm" w="sm" type="none"/>
            <a:tailEnd len="sm" w="sm" type="none"/>
          </a:ln>
        </p:spPr>
      </p:pic>
      <p:pic>
        <p:nvPicPr>
          <p:cNvPr id="402" name="Google Shape;402;p40"/>
          <p:cNvPicPr preferRelativeResize="0"/>
          <p:nvPr/>
        </p:nvPicPr>
        <p:blipFill>
          <a:blip r:embed="rId6">
            <a:alphaModFix/>
          </a:blip>
          <a:stretch>
            <a:fillRect/>
          </a:stretch>
        </p:blipFill>
        <p:spPr>
          <a:xfrm>
            <a:off x="9766200" y="3089974"/>
            <a:ext cx="7472675" cy="4614550"/>
          </a:xfrm>
          <a:prstGeom prst="rect">
            <a:avLst/>
          </a:prstGeom>
          <a:noFill/>
          <a:ln cap="flat" cmpd="sng" w="76200">
            <a:solidFill>
              <a:schemeClr val="accent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4B3E8"/>
            </a:gs>
            <a:gs pos="33330">
              <a:srgbClr val="D2C75C">
                <a:alpha val="97254"/>
              </a:srgbClr>
            </a:gs>
            <a:gs pos="66670">
              <a:srgbClr val="C65667"/>
            </a:gs>
            <a:gs pos="100000">
              <a:srgbClr val="C857B6">
                <a:alpha val="97254"/>
              </a:srgbClr>
            </a:gs>
          </a:gsLst>
          <a:path path="circle">
            <a:fillToRect b="100%" l="0%" r="100%" t="0%"/>
          </a:path>
          <a:tileRect b="0%" l="-100%" r="0%" t="-100%"/>
        </a:gradFill>
      </p:bgPr>
    </p:bg>
    <p:spTree>
      <p:nvGrpSpPr>
        <p:cNvPr id="406" name="Shape 406"/>
        <p:cNvGrpSpPr/>
        <p:nvPr/>
      </p:nvGrpSpPr>
      <p:grpSpPr>
        <a:xfrm>
          <a:off x="0" y="0"/>
          <a:ext cx="0" cy="0"/>
          <a:chOff x="0" y="0"/>
          <a:chExt cx="0" cy="0"/>
        </a:xfrm>
      </p:grpSpPr>
      <p:sp>
        <p:nvSpPr>
          <p:cNvPr id="407" name="Google Shape;407;p41"/>
          <p:cNvSpPr/>
          <p:nvPr/>
        </p:nvSpPr>
        <p:spPr>
          <a:xfrm>
            <a:off x="-539258" y="7424775"/>
            <a:ext cx="3807930" cy="3460457"/>
          </a:xfrm>
          <a:custGeom>
            <a:rect b="b" l="l" r="r" t="t"/>
            <a:pathLst>
              <a:path extrusionOk="0" h="3460457" w="3807930">
                <a:moveTo>
                  <a:pt x="0" y="0"/>
                </a:moveTo>
                <a:lnTo>
                  <a:pt x="3807930" y="0"/>
                </a:lnTo>
                <a:lnTo>
                  <a:pt x="3807930" y="3460457"/>
                </a:lnTo>
                <a:lnTo>
                  <a:pt x="0" y="3460457"/>
                </a:lnTo>
                <a:lnTo>
                  <a:pt x="0" y="0"/>
                </a:lnTo>
                <a:close/>
              </a:path>
            </a:pathLst>
          </a:custGeom>
          <a:blipFill rotWithShape="1">
            <a:blip r:embed="rId3">
              <a:alphaModFix amt="73000"/>
            </a:blip>
            <a:stretch>
              <a:fillRect b="0" l="0" r="0" t="0"/>
            </a:stretch>
          </a:blipFill>
          <a:ln>
            <a:noFill/>
          </a:ln>
        </p:spPr>
      </p:sp>
      <p:sp>
        <p:nvSpPr>
          <p:cNvPr id="408" name="Google Shape;408;p41"/>
          <p:cNvSpPr/>
          <p:nvPr/>
        </p:nvSpPr>
        <p:spPr>
          <a:xfrm>
            <a:off x="16088258" y="110360"/>
            <a:ext cx="2206709" cy="2209471"/>
          </a:xfrm>
          <a:custGeom>
            <a:rect b="b" l="l" r="r" t="t"/>
            <a:pathLst>
              <a:path extrusionOk="0" h="2209471" w="2206709">
                <a:moveTo>
                  <a:pt x="0" y="0"/>
                </a:moveTo>
                <a:lnTo>
                  <a:pt x="2206709" y="0"/>
                </a:lnTo>
                <a:lnTo>
                  <a:pt x="2206709" y="2209471"/>
                </a:lnTo>
                <a:lnTo>
                  <a:pt x="0" y="2209471"/>
                </a:lnTo>
                <a:lnTo>
                  <a:pt x="0" y="0"/>
                </a:lnTo>
                <a:close/>
              </a:path>
            </a:pathLst>
          </a:custGeom>
          <a:blipFill rotWithShape="1">
            <a:blip r:embed="rId4">
              <a:alphaModFix amt="84000"/>
            </a:blip>
            <a:stretch>
              <a:fillRect b="0" l="0" r="0" t="0"/>
            </a:stretch>
          </a:blipFill>
          <a:ln>
            <a:noFill/>
          </a:ln>
        </p:spPr>
      </p:sp>
      <p:sp>
        <p:nvSpPr>
          <p:cNvPr id="409" name="Google Shape;409;p41"/>
          <p:cNvSpPr txBox="1"/>
          <p:nvPr/>
        </p:nvSpPr>
        <p:spPr>
          <a:xfrm>
            <a:off x="289650" y="780525"/>
            <a:ext cx="16797600" cy="15393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6"/>
              </a:lnSpc>
              <a:spcBef>
                <a:spcPts val="0"/>
              </a:spcBef>
              <a:spcAft>
                <a:spcPts val="0"/>
              </a:spcAft>
              <a:buNone/>
            </a:pPr>
            <a:r>
              <a:rPr lang="en-US" sz="10000">
                <a:solidFill>
                  <a:srgbClr val="FFFFFF"/>
                </a:solidFill>
                <a:latin typeface="Pinyon Script"/>
                <a:ea typeface="Pinyon Script"/>
                <a:cs typeface="Pinyon Script"/>
                <a:sym typeface="Pinyon Script"/>
              </a:rPr>
              <a:t>H</a:t>
            </a:r>
            <a:r>
              <a:rPr lang="en-US" sz="3800">
                <a:solidFill>
                  <a:srgbClr val="FFFFFF"/>
                </a:solidFill>
                <a:latin typeface="Inria Serif"/>
                <a:ea typeface="Inria Serif"/>
                <a:cs typeface="Inria Serif"/>
                <a:sym typeface="Inria Serif"/>
              </a:rPr>
              <a:t>ow are documents associated with these topics (labeled by ChatGPT)?</a:t>
            </a:r>
            <a:endParaRPr sz="3800"/>
          </a:p>
        </p:txBody>
      </p:sp>
      <p:pic>
        <p:nvPicPr>
          <p:cNvPr id="410" name="Google Shape;410;p41"/>
          <p:cNvPicPr preferRelativeResize="0"/>
          <p:nvPr/>
        </p:nvPicPr>
        <p:blipFill>
          <a:blip r:embed="rId5">
            <a:alphaModFix/>
          </a:blip>
          <a:stretch>
            <a:fillRect/>
          </a:stretch>
        </p:blipFill>
        <p:spPr>
          <a:xfrm>
            <a:off x="761097" y="3089975"/>
            <a:ext cx="7332150" cy="4527769"/>
          </a:xfrm>
          <a:prstGeom prst="rect">
            <a:avLst/>
          </a:prstGeom>
          <a:noFill/>
          <a:ln cap="flat" cmpd="sng" w="76200">
            <a:solidFill>
              <a:schemeClr val="accent1"/>
            </a:solidFill>
            <a:prstDash val="solid"/>
            <a:round/>
            <a:headEnd len="sm" w="sm" type="none"/>
            <a:tailEnd len="sm" w="sm" type="none"/>
          </a:ln>
        </p:spPr>
      </p:pic>
      <p:pic>
        <p:nvPicPr>
          <p:cNvPr id="411" name="Google Shape;411;p41"/>
          <p:cNvPicPr preferRelativeResize="0"/>
          <p:nvPr/>
        </p:nvPicPr>
        <p:blipFill>
          <a:blip r:embed="rId6">
            <a:alphaModFix/>
          </a:blip>
          <a:stretch>
            <a:fillRect/>
          </a:stretch>
        </p:blipFill>
        <p:spPr>
          <a:xfrm>
            <a:off x="9826225" y="3089978"/>
            <a:ext cx="7332150" cy="4527758"/>
          </a:xfrm>
          <a:prstGeom prst="rect">
            <a:avLst/>
          </a:prstGeom>
          <a:noFill/>
          <a:ln cap="flat" cmpd="sng" w="76200">
            <a:solidFill>
              <a:schemeClr val="accent6"/>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5004E"/>
            </a:gs>
            <a:gs pos="25000">
              <a:srgbClr val="FF97A2"/>
            </a:gs>
            <a:gs pos="50000">
              <a:srgbClr val="F34897"/>
            </a:gs>
            <a:gs pos="75000">
              <a:srgbClr val="F4BBBB"/>
            </a:gs>
            <a:gs pos="100000">
              <a:srgbClr val="FA2B4E"/>
            </a:gs>
          </a:gsLst>
          <a:path path="circle">
            <a:fillToRect b="100%" l="0%" r="100%" t="0%"/>
          </a:path>
          <a:tileRect b="0%" l="-100%" r="0%" t="-100%"/>
        </a:gradFill>
      </p:bgPr>
    </p:bg>
    <p:spTree>
      <p:nvGrpSpPr>
        <p:cNvPr id="415" name="Shape 415"/>
        <p:cNvGrpSpPr/>
        <p:nvPr/>
      </p:nvGrpSpPr>
      <p:grpSpPr>
        <a:xfrm>
          <a:off x="0" y="0"/>
          <a:ext cx="0" cy="0"/>
          <a:chOff x="0" y="0"/>
          <a:chExt cx="0" cy="0"/>
        </a:xfrm>
      </p:grpSpPr>
      <p:sp>
        <p:nvSpPr>
          <p:cNvPr id="416" name="Google Shape;416;p42"/>
          <p:cNvSpPr/>
          <p:nvPr/>
        </p:nvSpPr>
        <p:spPr>
          <a:xfrm>
            <a:off x="13969769" y="4621576"/>
            <a:ext cx="4777737" cy="6154895"/>
          </a:xfrm>
          <a:custGeom>
            <a:rect b="b" l="l" r="r" t="t"/>
            <a:pathLst>
              <a:path extrusionOk="0" h="6154895" w="4777737">
                <a:moveTo>
                  <a:pt x="0" y="0"/>
                </a:moveTo>
                <a:lnTo>
                  <a:pt x="4777736" y="0"/>
                </a:lnTo>
                <a:lnTo>
                  <a:pt x="4777736" y="6154895"/>
                </a:lnTo>
                <a:lnTo>
                  <a:pt x="0" y="6154895"/>
                </a:lnTo>
                <a:lnTo>
                  <a:pt x="0" y="0"/>
                </a:lnTo>
                <a:close/>
              </a:path>
            </a:pathLst>
          </a:custGeom>
          <a:blipFill rotWithShape="1">
            <a:blip r:embed="rId3">
              <a:alphaModFix/>
            </a:blip>
            <a:stretch>
              <a:fillRect b="0" l="0" r="0" t="0"/>
            </a:stretch>
          </a:blipFill>
          <a:ln>
            <a:noFill/>
          </a:ln>
        </p:spPr>
      </p:sp>
      <p:sp>
        <p:nvSpPr>
          <p:cNvPr id="417" name="Google Shape;417;p42"/>
          <p:cNvSpPr/>
          <p:nvPr/>
        </p:nvSpPr>
        <p:spPr>
          <a:xfrm>
            <a:off x="15542463" y="93318"/>
            <a:ext cx="2745529" cy="2738665"/>
          </a:xfrm>
          <a:custGeom>
            <a:rect b="b" l="l" r="r" t="t"/>
            <a:pathLst>
              <a:path extrusionOk="0" h="2738665" w="2745529">
                <a:moveTo>
                  <a:pt x="0" y="0"/>
                </a:moveTo>
                <a:lnTo>
                  <a:pt x="2745529" y="0"/>
                </a:lnTo>
                <a:lnTo>
                  <a:pt x="2745529" y="2738666"/>
                </a:lnTo>
                <a:lnTo>
                  <a:pt x="0" y="2738666"/>
                </a:lnTo>
                <a:lnTo>
                  <a:pt x="0" y="0"/>
                </a:lnTo>
                <a:close/>
              </a:path>
            </a:pathLst>
          </a:custGeom>
          <a:blipFill rotWithShape="1">
            <a:blip r:embed="rId4">
              <a:alphaModFix/>
            </a:blip>
            <a:stretch>
              <a:fillRect b="0" l="0" r="0" t="0"/>
            </a:stretch>
          </a:blipFill>
          <a:ln>
            <a:noFill/>
          </a:ln>
        </p:spPr>
      </p:sp>
      <p:sp>
        <p:nvSpPr>
          <p:cNvPr id="418" name="Google Shape;418;p42"/>
          <p:cNvSpPr/>
          <p:nvPr/>
        </p:nvSpPr>
        <p:spPr>
          <a:xfrm>
            <a:off x="-133512" y="7916660"/>
            <a:ext cx="2680970" cy="2466493"/>
          </a:xfrm>
          <a:custGeom>
            <a:rect b="b" l="l" r="r" t="t"/>
            <a:pathLst>
              <a:path extrusionOk="0" h="2466493" w="2680970">
                <a:moveTo>
                  <a:pt x="0" y="0"/>
                </a:moveTo>
                <a:lnTo>
                  <a:pt x="2680970" y="0"/>
                </a:lnTo>
                <a:lnTo>
                  <a:pt x="2680970" y="2466492"/>
                </a:lnTo>
                <a:lnTo>
                  <a:pt x="0" y="2466492"/>
                </a:lnTo>
                <a:lnTo>
                  <a:pt x="0" y="0"/>
                </a:lnTo>
                <a:close/>
              </a:path>
            </a:pathLst>
          </a:custGeom>
          <a:blipFill rotWithShape="1">
            <a:blip r:embed="rId5">
              <a:alphaModFix amt="90000"/>
            </a:blip>
            <a:stretch>
              <a:fillRect b="0" l="0" r="0" t="0"/>
            </a:stretch>
          </a:blipFill>
          <a:ln>
            <a:noFill/>
          </a:ln>
        </p:spPr>
      </p:sp>
      <p:sp>
        <p:nvSpPr>
          <p:cNvPr id="419" name="Google Shape;419;p42"/>
          <p:cNvSpPr txBox="1"/>
          <p:nvPr/>
        </p:nvSpPr>
        <p:spPr>
          <a:xfrm>
            <a:off x="1931620" y="348050"/>
            <a:ext cx="13511100" cy="15393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6"/>
              </a:lnSpc>
              <a:spcBef>
                <a:spcPts val="0"/>
              </a:spcBef>
              <a:spcAft>
                <a:spcPts val="0"/>
              </a:spcAft>
              <a:buNone/>
            </a:pPr>
            <a:r>
              <a:rPr lang="en-US" sz="10000">
                <a:solidFill>
                  <a:schemeClr val="lt1"/>
                </a:solidFill>
                <a:latin typeface="Pinyon Script"/>
                <a:ea typeface="Pinyon Script"/>
                <a:cs typeface="Pinyon Script"/>
                <a:sym typeface="Pinyon Script"/>
              </a:rPr>
              <a:t>C</a:t>
            </a:r>
            <a:r>
              <a:rPr lang="en-US" sz="3800">
                <a:solidFill>
                  <a:srgbClr val="FFFFFF"/>
                </a:solidFill>
                <a:latin typeface="Inria Serif"/>
                <a:ea typeface="Inria Serif"/>
                <a:cs typeface="Inria Serif"/>
                <a:sym typeface="Inria Serif"/>
              </a:rPr>
              <a:t>an we predict the decade of a rom-com from its text? (RF)</a:t>
            </a:r>
            <a:endParaRPr/>
          </a:p>
        </p:txBody>
      </p:sp>
      <p:pic>
        <p:nvPicPr>
          <p:cNvPr id="420" name="Google Shape;420;p42"/>
          <p:cNvPicPr preferRelativeResize="0"/>
          <p:nvPr/>
        </p:nvPicPr>
        <p:blipFill>
          <a:blip r:embed="rId6">
            <a:alphaModFix/>
          </a:blip>
          <a:stretch>
            <a:fillRect/>
          </a:stretch>
        </p:blipFill>
        <p:spPr>
          <a:xfrm>
            <a:off x="482274" y="2126651"/>
            <a:ext cx="5879650" cy="3628552"/>
          </a:xfrm>
          <a:prstGeom prst="rect">
            <a:avLst/>
          </a:prstGeom>
          <a:noFill/>
          <a:ln cap="flat" cmpd="sng" w="76200">
            <a:solidFill>
              <a:srgbClr val="9900FF"/>
            </a:solidFill>
            <a:prstDash val="solid"/>
            <a:round/>
            <a:headEnd len="sm" w="sm" type="none"/>
            <a:tailEnd len="sm" w="sm" type="none"/>
          </a:ln>
        </p:spPr>
      </p:pic>
      <p:pic>
        <p:nvPicPr>
          <p:cNvPr id="421" name="Google Shape;421;p42"/>
          <p:cNvPicPr preferRelativeResize="0"/>
          <p:nvPr/>
        </p:nvPicPr>
        <p:blipFill>
          <a:blip r:embed="rId7">
            <a:alphaModFix/>
          </a:blip>
          <a:stretch>
            <a:fillRect/>
          </a:stretch>
        </p:blipFill>
        <p:spPr>
          <a:xfrm>
            <a:off x="11068425" y="2080525"/>
            <a:ext cx="5879650" cy="3628587"/>
          </a:xfrm>
          <a:prstGeom prst="rect">
            <a:avLst/>
          </a:prstGeom>
          <a:noFill/>
          <a:ln cap="flat" cmpd="sng" w="76200">
            <a:solidFill>
              <a:srgbClr val="0000FF"/>
            </a:solidFill>
            <a:prstDash val="solid"/>
            <a:round/>
            <a:headEnd len="sm" w="sm" type="none"/>
            <a:tailEnd len="sm" w="sm" type="none"/>
          </a:ln>
        </p:spPr>
      </p:pic>
      <p:sp>
        <p:nvSpPr>
          <p:cNvPr id="422" name="Google Shape;422;p42"/>
          <p:cNvSpPr txBox="1"/>
          <p:nvPr/>
        </p:nvSpPr>
        <p:spPr>
          <a:xfrm>
            <a:off x="2049288" y="5994500"/>
            <a:ext cx="2745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lt1"/>
                </a:solidFill>
                <a:latin typeface="Overpass"/>
                <a:ea typeface="Overpass"/>
                <a:cs typeface="Overpass"/>
                <a:sym typeface="Overpass"/>
              </a:rPr>
              <a:t>Accuracy: 100%</a:t>
            </a:r>
            <a:endParaRPr sz="2600">
              <a:solidFill>
                <a:schemeClr val="lt1"/>
              </a:solidFill>
              <a:latin typeface="Overpass"/>
              <a:ea typeface="Overpass"/>
              <a:cs typeface="Overpass"/>
              <a:sym typeface="Overpass"/>
            </a:endParaRPr>
          </a:p>
        </p:txBody>
      </p:sp>
      <p:sp>
        <p:nvSpPr>
          <p:cNvPr id="423" name="Google Shape;423;p42"/>
          <p:cNvSpPr txBox="1"/>
          <p:nvPr/>
        </p:nvSpPr>
        <p:spPr>
          <a:xfrm>
            <a:off x="12508250" y="599450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lt1"/>
                </a:solidFill>
                <a:latin typeface="Overpass"/>
                <a:ea typeface="Overpass"/>
                <a:cs typeface="Overpass"/>
                <a:sym typeface="Overpass"/>
              </a:rPr>
              <a:t>Accuracy: 11.11%</a:t>
            </a:r>
            <a:endParaRPr sz="2600">
              <a:solidFill>
                <a:schemeClr val="lt1"/>
              </a:solidFill>
              <a:latin typeface="Overpass"/>
              <a:ea typeface="Overpass"/>
              <a:cs typeface="Overpass"/>
              <a:sym typeface="Overpass"/>
            </a:endParaRPr>
          </a:p>
        </p:txBody>
      </p:sp>
      <p:pic>
        <p:nvPicPr>
          <p:cNvPr id="424" name="Google Shape;424;p42"/>
          <p:cNvPicPr preferRelativeResize="0"/>
          <p:nvPr/>
        </p:nvPicPr>
        <p:blipFill>
          <a:blip r:embed="rId8">
            <a:alphaModFix/>
          </a:blip>
          <a:stretch>
            <a:fillRect/>
          </a:stretch>
        </p:blipFill>
        <p:spPr>
          <a:xfrm>
            <a:off x="5747350" y="5983525"/>
            <a:ext cx="5879650" cy="3628575"/>
          </a:xfrm>
          <a:prstGeom prst="rect">
            <a:avLst/>
          </a:prstGeom>
          <a:noFill/>
          <a:ln cap="flat" cmpd="sng" w="76200">
            <a:solidFill>
              <a:srgbClr val="8ED3C7"/>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B77EA"/>
            </a:gs>
            <a:gs pos="50000">
              <a:srgbClr val="E84A70">
                <a:alpha val="97254"/>
              </a:srgbClr>
            </a:gs>
            <a:gs pos="100000">
              <a:srgbClr val="A0DEE4"/>
            </a:gs>
          </a:gsLst>
          <a:lin ang="5400000" scaled="0"/>
        </a:gradFill>
      </p:bgPr>
    </p:bg>
    <p:spTree>
      <p:nvGrpSpPr>
        <p:cNvPr id="111" name="Shape 111"/>
        <p:cNvGrpSpPr/>
        <p:nvPr/>
      </p:nvGrpSpPr>
      <p:grpSpPr>
        <a:xfrm>
          <a:off x="0" y="0"/>
          <a:ext cx="0" cy="0"/>
          <a:chOff x="0" y="0"/>
          <a:chExt cx="0" cy="0"/>
        </a:xfrm>
      </p:grpSpPr>
      <p:sp>
        <p:nvSpPr>
          <p:cNvPr id="112" name="Google Shape;112;p16"/>
          <p:cNvSpPr/>
          <p:nvPr/>
        </p:nvSpPr>
        <p:spPr>
          <a:xfrm rot="-437099">
            <a:off x="-414427" y="110750"/>
            <a:ext cx="3811249" cy="3959740"/>
          </a:xfrm>
          <a:custGeom>
            <a:rect b="b" l="l" r="r" t="t"/>
            <a:pathLst>
              <a:path extrusionOk="0" h="3959740" w="3811249">
                <a:moveTo>
                  <a:pt x="0" y="0"/>
                </a:moveTo>
                <a:lnTo>
                  <a:pt x="3811249" y="0"/>
                </a:lnTo>
                <a:lnTo>
                  <a:pt x="3811249" y="3959740"/>
                </a:lnTo>
                <a:lnTo>
                  <a:pt x="0" y="3959740"/>
                </a:lnTo>
                <a:lnTo>
                  <a:pt x="0" y="0"/>
                </a:lnTo>
                <a:close/>
              </a:path>
            </a:pathLst>
          </a:custGeom>
          <a:blipFill rotWithShape="1">
            <a:blip r:embed="rId3">
              <a:alphaModFix/>
            </a:blip>
            <a:stretch>
              <a:fillRect b="0" l="0" r="0" t="0"/>
            </a:stretch>
          </a:blipFill>
          <a:ln>
            <a:noFill/>
          </a:ln>
        </p:spPr>
      </p:sp>
      <p:sp>
        <p:nvSpPr>
          <p:cNvPr id="113" name="Google Shape;113;p16"/>
          <p:cNvSpPr/>
          <p:nvPr/>
        </p:nvSpPr>
        <p:spPr>
          <a:xfrm rot="564380">
            <a:off x="15364882" y="6557732"/>
            <a:ext cx="4120568" cy="3682758"/>
          </a:xfrm>
          <a:custGeom>
            <a:rect b="b" l="l" r="r" t="t"/>
            <a:pathLst>
              <a:path extrusionOk="0" h="3682758" w="4120568">
                <a:moveTo>
                  <a:pt x="0" y="0"/>
                </a:moveTo>
                <a:lnTo>
                  <a:pt x="4120568" y="0"/>
                </a:lnTo>
                <a:lnTo>
                  <a:pt x="4120568" y="3682758"/>
                </a:lnTo>
                <a:lnTo>
                  <a:pt x="0" y="3682758"/>
                </a:lnTo>
                <a:lnTo>
                  <a:pt x="0" y="0"/>
                </a:lnTo>
                <a:close/>
              </a:path>
            </a:pathLst>
          </a:custGeom>
          <a:blipFill rotWithShape="1">
            <a:blip r:embed="rId4">
              <a:alphaModFix/>
            </a:blip>
            <a:stretch>
              <a:fillRect b="0" l="0" r="0" t="0"/>
            </a:stretch>
          </a:blipFill>
          <a:ln>
            <a:noFill/>
          </a:ln>
        </p:spPr>
      </p:sp>
      <p:grpSp>
        <p:nvGrpSpPr>
          <p:cNvPr id="114" name="Google Shape;114;p16"/>
          <p:cNvGrpSpPr/>
          <p:nvPr/>
        </p:nvGrpSpPr>
        <p:grpSpPr>
          <a:xfrm>
            <a:off x="12758827" y="3862164"/>
            <a:ext cx="4245314" cy="3231542"/>
            <a:chOff x="0" y="-114300"/>
            <a:chExt cx="1118100" cy="851100"/>
          </a:xfrm>
        </p:grpSpPr>
        <p:sp>
          <p:nvSpPr>
            <p:cNvPr id="115" name="Google Shape;115;p16"/>
            <p:cNvSpPr/>
            <p:nvPr/>
          </p:nvSpPr>
          <p:spPr>
            <a:xfrm>
              <a:off x="0" y="0"/>
              <a:ext cx="1118089" cy="736701"/>
            </a:xfrm>
            <a:custGeom>
              <a:rect b="b" l="l" r="r" t="t"/>
              <a:pathLst>
                <a:path extrusionOk="0" h="736701" w="1118089">
                  <a:moveTo>
                    <a:pt x="45592" y="0"/>
                  </a:moveTo>
                  <a:lnTo>
                    <a:pt x="1072497" y="0"/>
                  </a:lnTo>
                  <a:cubicBezTo>
                    <a:pt x="1097676" y="0"/>
                    <a:pt x="1118089" y="20412"/>
                    <a:pt x="1118089" y="45592"/>
                  </a:cubicBezTo>
                  <a:lnTo>
                    <a:pt x="1118089" y="691109"/>
                  </a:lnTo>
                  <a:cubicBezTo>
                    <a:pt x="1118089" y="716289"/>
                    <a:pt x="1097676" y="736701"/>
                    <a:pt x="1072497" y="736701"/>
                  </a:cubicBezTo>
                  <a:lnTo>
                    <a:pt x="45592" y="736701"/>
                  </a:lnTo>
                  <a:cubicBezTo>
                    <a:pt x="20412" y="736701"/>
                    <a:pt x="0" y="716289"/>
                    <a:pt x="0" y="691109"/>
                  </a:cubicBezTo>
                  <a:lnTo>
                    <a:pt x="0" y="45592"/>
                  </a:lnTo>
                  <a:cubicBezTo>
                    <a:pt x="0" y="20412"/>
                    <a:pt x="20412" y="0"/>
                    <a:pt x="45592" y="0"/>
                  </a:cubicBezTo>
                  <a:close/>
                </a:path>
              </a:pathLst>
            </a:custGeom>
            <a:solidFill>
              <a:srgbClr val="FFFFFF">
                <a:alpha val="27450"/>
              </a:srgbClr>
            </a:solidFill>
            <a:ln cap="rnd" cmpd="sng" w="19050">
              <a:solidFill>
                <a:srgbClr val="6378E6">
                  <a:alpha val="2745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txBox="1"/>
            <p:nvPr/>
          </p:nvSpPr>
          <p:spPr>
            <a:xfrm>
              <a:off x="0" y="-114300"/>
              <a:ext cx="1118100" cy="851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7" name="Google Shape;117;p16"/>
          <p:cNvSpPr/>
          <p:nvPr/>
        </p:nvSpPr>
        <p:spPr>
          <a:xfrm>
            <a:off x="12758827" y="8168267"/>
            <a:ext cx="2776402" cy="5477331"/>
          </a:xfrm>
          <a:custGeom>
            <a:rect b="b" l="l" r="r" t="t"/>
            <a:pathLst>
              <a:path extrusionOk="0" h="5477331" w="2776402">
                <a:moveTo>
                  <a:pt x="0" y="0"/>
                </a:moveTo>
                <a:lnTo>
                  <a:pt x="2776402" y="0"/>
                </a:lnTo>
                <a:lnTo>
                  <a:pt x="2776402" y="5477331"/>
                </a:lnTo>
                <a:lnTo>
                  <a:pt x="0" y="5477331"/>
                </a:lnTo>
                <a:lnTo>
                  <a:pt x="0" y="0"/>
                </a:lnTo>
                <a:close/>
              </a:path>
            </a:pathLst>
          </a:custGeom>
          <a:blipFill rotWithShape="1">
            <a:blip r:embed="rId5">
              <a:alphaModFix/>
            </a:blip>
            <a:stretch>
              <a:fillRect b="0" l="0" r="-92348" t="0"/>
            </a:stretch>
          </a:blipFill>
          <a:ln>
            <a:noFill/>
          </a:ln>
        </p:spPr>
      </p:sp>
      <p:sp>
        <p:nvSpPr>
          <p:cNvPr id="118" name="Google Shape;118;p16"/>
          <p:cNvSpPr/>
          <p:nvPr/>
        </p:nvSpPr>
        <p:spPr>
          <a:xfrm>
            <a:off x="0" y="7548335"/>
            <a:ext cx="2745529" cy="2738665"/>
          </a:xfrm>
          <a:custGeom>
            <a:rect b="b" l="l" r="r" t="t"/>
            <a:pathLst>
              <a:path extrusionOk="0" h="2738665" w="2745529">
                <a:moveTo>
                  <a:pt x="0" y="0"/>
                </a:moveTo>
                <a:lnTo>
                  <a:pt x="2745529" y="0"/>
                </a:lnTo>
                <a:lnTo>
                  <a:pt x="2745529" y="2738665"/>
                </a:lnTo>
                <a:lnTo>
                  <a:pt x="0" y="2738665"/>
                </a:lnTo>
                <a:lnTo>
                  <a:pt x="0" y="0"/>
                </a:lnTo>
                <a:close/>
              </a:path>
            </a:pathLst>
          </a:custGeom>
          <a:blipFill rotWithShape="1">
            <a:blip r:embed="rId6">
              <a:alphaModFix/>
            </a:blip>
            <a:stretch>
              <a:fillRect b="0" l="0" r="0" t="0"/>
            </a:stretch>
          </a:blipFill>
          <a:ln>
            <a:noFill/>
          </a:ln>
        </p:spPr>
      </p:sp>
      <p:sp>
        <p:nvSpPr>
          <p:cNvPr id="119" name="Google Shape;119;p16"/>
          <p:cNvSpPr/>
          <p:nvPr/>
        </p:nvSpPr>
        <p:spPr>
          <a:xfrm rot="-4276021">
            <a:off x="15330196" y="42721"/>
            <a:ext cx="1811035" cy="1801980"/>
          </a:xfrm>
          <a:custGeom>
            <a:rect b="b" l="l" r="r" t="t"/>
            <a:pathLst>
              <a:path extrusionOk="0" h="1801980" w="1811035">
                <a:moveTo>
                  <a:pt x="0" y="0"/>
                </a:moveTo>
                <a:lnTo>
                  <a:pt x="1811035" y="0"/>
                </a:lnTo>
                <a:lnTo>
                  <a:pt x="1811035" y="1801980"/>
                </a:lnTo>
                <a:lnTo>
                  <a:pt x="0" y="1801980"/>
                </a:lnTo>
                <a:lnTo>
                  <a:pt x="0" y="0"/>
                </a:lnTo>
                <a:close/>
              </a:path>
            </a:pathLst>
          </a:custGeom>
          <a:blipFill rotWithShape="1">
            <a:blip r:embed="rId7">
              <a:alphaModFix amt="67000"/>
            </a:blip>
            <a:stretch>
              <a:fillRect b="0" l="0" r="0" t="0"/>
            </a:stretch>
          </a:blipFill>
          <a:ln>
            <a:noFill/>
          </a:ln>
        </p:spPr>
      </p:sp>
      <p:grpSp>
        <p:nvGrpSpPr>
          <p:cNvPr id="120" name="Google Shape;120;p16"/>
          <p:cNvGrpSpPr/>
          <p:nvPr/>
        </p:nvGrpSpPr>
        <p:grpSpPr>
          <a:xfrm>
            <a:off x="1040936" y="3862352"/>
            <a:ext cx="4245272" cy="3231166"/>
            <a:chOff x="0" y="-114300"/>
            <a:chExt cx="1118089" cy="851001"/>
          </a:xfrm>
        </p:grpSpPr>
        <p:sp>
          <p:nvSpPr>
            <p:cNvPr id="121" name="Google Shape;121;p16"/>
            <p:cNvSpPr/>
            <p:nvPr/>
          </p:nvSpPr>
          <p:spPr>
            <a:xfrm>
              <a:off x="0" y="0"/>
              <a:ext cx="1118089" cy="736701"/>
            </a:xfrm>
            <a:custGeom>
              <a:rect b="b" l="l" r="r" t="t"/>
              <a:pathLst>
                <a:path extrusionOk="0" h="736701" w="1118089">
                  <a:moveTo>
                    <a:pt x="45592" y="0"/>
                  </a:moveTo>
                  <a:lnTo>
                    <a:pt x="1072497" y="0"/>
                  </a:lnTo>
                  <a:cubicBezTo>
                    <a:pt x="1097676" y="0"/>
                    <a:pt x="1118089" y="20412"/>
                    <a:pt x="1118089" y="45592"/>
                  </a:cubicBezTo>
                  <a:lnTo>
                    <a:pt x="1118089" y="691109"/>
                  </a:lnTo>
                  <a:cubicBezTo>
                    <a:pt x="1118089" y="716289"/>
                    <a:pt x="1097676" y="736701"/>
                    <a:pt x="1072497" y="736701"/>
                  </a:cubicBezTo>
                  <a:lnTo>
                    <a:pt x="45592" y="736701"/>
                  </a:lnTo>
                  <a:cubicBezTo>
                    <a:pt x="20412" y="736701"/>
                    <a:pt x="0" y="716289"/>
                    <a:pt x="0" y="691109"/>
                  </a:cubicBezTo>
                  <a:lnTo>
                    <a:pt x="0" y="45592"/>
                  </a:lnTo>
                  <a:cubicBezTo>
                    <a:pt x="0" y="20412"/>
                    <a:pt x="20412" y="0"/>
                    <a:pt x="45592" y="0"/>
                  </a:cubicBezTo>
                  <a:close/>
                </a:path>
              </a:pathLst>
            </a:custGeom>
            <a:solidFill>
              <a:srgbClr val="FFFFFF">
                <a:alpha val="27450"/>
              </a:srgbClr>
            </a:solidFill>
            <a:ln cap="rnd" cmpd="sng" w="19050">
              <a:solidFill>
                <a:srgbClr val="6378E6">
                  <a:alpha val="2745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txBox="1"/>
            <p:nvPr/>
          </p:nvSpPr>
          <p:spPr>
            <a:xfrm>
              <a:off x="0" y="-114300"/>
              <a:ext cx="1118089" cy="851001"/>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3" name="Google Shape;123;p16"/>
          <p:cNvSpPr txBox="1"/>
          <p:nvPr/>
        </p:nvSpPr>
        <p:spPr>
          <a:xfrm>
            <a:off x="7369480" y="4573909"/>
            <a:ext cx="3306000" cy="19359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lang="en-US" sz="3699">
                <a:solidFill>
                  <a:srgbClr val="FFFFFF"/>
                </a:solidFill>
                <a:latin typeface="Inria Serif"/>
                <a:ea typeface="Inria Serif"/>
                <a:cs typeface="Inria Serif"/>
                <a:sym typeface="Inria Serif"/>
              </a:rPr>
              <a:t>Sentiment Analysis and Clustering</a:t>
            </a:r>
            <a:endParaRPr/>
          </a:p>
        </p:txBody>
      </p:sp>
      <p:sp>
        <p:nvSpPr>
          <p:cNvPr id="124" name="Google Shape;124;p16"/>
          <p:cNvSpPr txBox="1"/>
          <p:nvPr/>
        </p:nvSpPr>
        <p:spPr>
          <a:xfrm>
            <a:off x="1413670" y="4467559"/>
            <a:ext cx="3306000" cy="25485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lang="en-US" sz="3599">
                <a:solidFill>
                  <a:srgbClr val="FFFFFF"/>
                </a:solidFill>
                <a:latin typeface="Inria Serif"/>
                <a:ea typeface="Inria Serif"/>
                <a:cs typeface="Inria Serif"/>
                <a:sym typeface="Inria Serif"/>
              </a:rPr>
              <a:t>Cleaning, Data Overview, and Word-Based Analysis</a:t>
            </a:r>
            <a:endParaRPr sz="1300"/>
          </a:p>
        </p:txBody>
      </p:sp>
      <p:grpSp>
        <p:nvGrpSpPr>
          <p:cNvPr id="125" name="Google Shape;125;p16"/>
          <p:cNvGrpSpPr/>
          <p:nvPr/>
        </p:nvGrpSpPr>
        <p:grpSpPr>
          <a:xfrm>
            <a:off x="6899858" y="3862164"/>
            <a:ext cx="4245314" cy="3231542"/>
            <a:chOff x="0" y="-114300"/>
            <a:chExt cx="1118100" cy="851100"/>
          </a:xfrm>
        </p:grpSpPr>
        <p:sp>
          <p:nvSpPr>
            <p:cNvPr id="126" name="Google Shape;126;p16"/>
            <p:cNvSpPr/>
            <p:nvPr/>
          </p:nvSpPr>
          <p:spPr>
            <a:xfrm>
              <a:off x="0" y="0"/>
              <a:ext cx="1118089" cy="736701"/>
            </a:xfrm>
            <a:custGeom>
              <a:rect b="b" l="l" r="r" t="t"/>
              <a:pathLst>
                <a:path extrusionOk="0" h="736701" w="1118089">
                  <a:moveTo>
                    <a:pt x="45592" y="0"/>
                  </a:moveTo>
                  <a:lnTo>
                    <a:pt x="1072497" y="0"/>
                  </a:lnTo>
                  <a:cubicBezTo>
                    <a:pt x="1097676" y="0"/>
                    <a:pt x="1118089" y="20412"/>
                    <a:pt x="1118089" y="45592"/>
                  </a:cubicBezTo>
                  <a:lnTo>
                    <a:pt x="1118089" y="691109"/>
                  </a:lnTo>
                  <a:cubicBezTo>
                    <a:pt x="1118089" y="716289"/>
                    <a:pt x="1097676" y="736701"/>
                    <a:pt x="1072497" y="736701"/>
                  </a:cubicBezTo>
                  <a:lnTo>
                    <a:pt x="45592" y="736701"/>
                  </a:lnTo>
                  <a:cubicBezTo>
                    <a:pt x="20412" y="736701"/>
                    <a:pt x="0" y="716289"/>
                    <a:pt x="0" y="691109"/>
                  </a:cubicBezTo>
                  <a:lnTo>
                    <a:pt x="0" y="45592"/>
                  </a:lnTo>
                  <a:cubicBezTo>
                    <a:pt x="0" y="20412"/>
                    <a:pt x="20412" y="0"/>
                    <a:pt x="45592" y="0"/>
                  </a:cubicBezTo>
                  <a:close/>
                </a:path>
              </a:pathLst>
            </a:custGeom>
            <a:solidFill>
              <a:srgbClr val="FFFFFF">
                <a:alpha val="27450"/>
              </a:srgbClr>
            </a:solidFill>
            <a:ln cap="rnd" cmpd="sng" w="19050">
              <a:solidFill>
                <a:srgbClr val="6378E6">
                  <a:alpha val="2745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txBox="1"/>
            <p:nvPr/>
          </p:nvSpPr>
          <p:spPr>
            <a:xfrm>
              <a:off x="0" y="-114300"/>
              <a:ext cx="1118100" cy="851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8" name="Google Shape;128;p16"/>
          <p:cNvSpPr txBox="1"/>
          <p:nvPr/>
        </p:nvSpPr>
        <p:spPr>
          <a:xfrm>
            <a:off x="6166009" y="493087"/>
            <a:ext cx="2367300" cy="3003900"/>
          </a:xfrm>
          <a:prstGeom prst="rect">
            <a:avLst/>
          </a:prstGeom>
          <a:noFill/>
          <a:ln>
            <a:noFill/>
          </a:ln>
          <a:effectLst>
            <a:outerShdw blurRad="414338" rotWithShape="0" algn="bl" dir="5400000" dist="19050">
              <a:srgbClr val="FFF2CC"/>
            </a:outerShdw>
          </a:effectLst>
        </p:spPr>
        <p:txBody>
          <a:bodyPr anchorCtr="0" anchor="t" bIns="0" lIns="0" spcFirstLastPara="1" rIns="0" wrap="square" tIns="0">
            <a:spAutoFit/>
          </a:bodyPr>
          <a:lstStyle/>
          <a:p>
            <a:pPr indent="0" lvl="0" marL="0" marR="0" rtl="0" algn="l">
              <a:lnSpc>
                <a:spcPct val="125999"/>
              </a:lnSpc>
              <a:spcBef>
                <a:spcPts val="0"/>
              </a:spcBef>
              <a:spcAft>
                <a:spcPts val="0"/>
              </a:spcAft>
              <a:buNone/>
            </a:pPr>
            <a:r>
              <a:rPr b="0" i="0" lang="en-US" sz="19516" u="none" cap="none" strike="noStrike">
                <a:solidFill>
                  <a:srgbClr val="FFFFFF"/>
                </a:solidFill>
                <a:latin typeface="Pinyon Script"/>
                <a:ea typeface="Pinyon Script"/>
                <a:cs typeface="Pinyon Script"/>
                <a:sym typeface="Pinyon Script"/>
              </a:rPr>
              <a:t>A</a:t>
            </a:r>
            <a:endParaRPr/>
          </a:p>
        </p:txBody>
      </p:sp>
      <p:sp>
        <p:nvSpPr>
          <p:cNvPr id="129" name="Google Shape;129;p16"/>
          <p:cNvSpPr txBox="1"/>
          <p:nvPr/>
        </p:nvSpPr>
        <p:spPr>
          <a:xfrm>
            <a:off x="8365400" y="1339400"/>
            <a:ext cx="4667100" cy="1680000"/>
          </a:xfrm>
          <a:prstGeom prst="rect">
            <a:avLst/>
          </a:prstGeom>
          <a:noFill/>
          <a:ln>
            <a:noFill/>
          </a:ln>
          <a:effectLst>
            <a:outerShdw blurRad="414338" rotWithShape="0" algn="bl" dir="5400000" dist="19050">
              <a:srgbClr val="FFF2CC"/>
            </a:outerShdw>
          </a:effectLst>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0" i="0" lang="en-US" sz="10915" u="none" cap="none" strike="noStrike">
                <a:solidFill>
                  <a:srgbClr val="FFFFFF"/>
                </a:solidFill>
                <a:latin typeface="Inria Serif"/>
                <a:ea typeface="Inria Serif"/>
                <a:cs typeface="Inria Serif"/>
                <a:sym typeface="Inria Serif"/>
              </a:rPr>
              <a:t>genda</a:t>
            </a:r>
            <a:endParaRPr/>
          </a:p>
        </p:txBody>
      </p:sp>
      <p:sp>
        <p:nvSpPr>
          <p:cNvPr id="130" name="Google Shape;130;p16"/>
          <p:cNvSpPr txBox="1"/>
          <p:nvPr/>
        </p:nvSpPr>
        <p:spPr>
          <a:xfrm>
            <a:off x="13228487" y="4573897"/>
            <a:ext cx="3306000" cy="23358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lang="en-US" sz="3299">
                <a:solidFill>
                  <a:srgbClr val="FFFFFF"/>
                </a:solidFill>
                <a:latin typeface="Inria Serif"/>
                <a:ea typeface="Inria Serif"/>
                <a:cs typeface="Inria Serif"/>
                <a:sym typeface="Inria Serif"/>
              </a:rPr>
              <a:t>Topic Modeling, LLM Integration, Prediction, and Results </a:t>
            </a:r>
            <a:endParaRPr sz="1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B77EA"/>
            </a:gs>
            <a:gs pos="50000">
              <a:srgbClr val="E84A70">
                <a:alpha val="97254"/>
              </a:srgbClr>
            </a:gs>
            <a:gs pos="100000">
              <a:srgbClr val="A0DEE4"/>
            </a:gs>
          </a:gsLst>
          <a:lin ang="5400012" scaled="0"/>
        </a:gradFill>
      </p:bgPr>
    </p:bg>
    <p:spTree>
      <p:nvGrpSpPr>
        <p:cNvPr id="428" name="Shape 428"/>
        <p:cNvGrpSpPr/>
        <p:nvPr/>
      </p:nvGrpSpPr>
      <p:grpSpPr>
        <a:xfrm>
          <a:off x="0" y="0"/>
          <a:ext cx="0" cy="0"/>
          <a:chOff x="0" y="0"/>
          <a:chExt cx="0" cy="0"/>
        </a:xfrm>
      </p:grpSpPr>
      <p:sp>
        <p:nvSpPr>
          <p:cNvPr id="429" name="Google Shape;429;p43"/>
          <p:cNvSpPr/>
          <p:nvPr/>
        </p:nvSpPr>
        <p:spPr>
          <a:xfrm>
            <a:off x="15616525" y="7619361"/>
            <a:ext cx="2577606" cy="2667639"/>
          </a:xfrm>
          <a:custGeom>
            <a:rect b="b" l="l" r="r" t="t"/>
            <a:pathLst>
              <a:path extrusionOk="0" h="2667639" w="2577606">
                <a:moveTo>
                  <a:pt x="0" y="0"/>
                </a:moveTo>
                <a:lnTo>
                  <a:pt x="2577607" y="0"/>
                </a:lnTo>
                <a:lnTo>
                  <a:pt x="2577607" y="2667639"/>
                </a:lnTo>
                <a:lnTo>
                  <a:pt x="0" y="2667639"/>
                </a:lnTo>
                <a:lnTo>
                  <a:pt x="0" y="0"/>
                </a:lnTo>
                <a:close/>
              </a:path>
            </a:pathLst>
          </a:custGeom>
          <a:blipFill rotWithShape="1">
            <a:blip r:embed="rId3">
              <a:alphaModFix/>
            </a:blip>
            <a:stretch>
              <a:fillRect b="0" l="0" r="0" t="0"/>
            </a:stretch>
          </a:blipFill>
          <a:ln>
            <a:noFill/>
          </a:ln>
        </p:spPr>
      </p:sp>
      <p:sp>
        <p:nvSpPr>
          <p:cNvPr id="430" name="Google Shape;430;p43"/>
          <p:cNvSpPr/>
          <p:nvPr/>
        </p:nvSpPr>
        <p:spPr>
          <a:xfrm rot="-1119685">
            <a:off x="11667216" y="712610"/>
            <a:ext cx="751780" cy="745201"/>
          </a:xfrm>
          <a:custGeom>
            <a:rect b="b" l="l" r="r" t="t"/>
            <a:pathLst>
              <a:path extrusionOk="0" h="745143" w="751721">
                <a:moveTo>
                  <a:pt x="0" y="0"/>
                </a:moveTo>
                <a:lnTo>
                  <a:pt x="751721" y="0"/>
                </a:lnTo>
                <a:lnTo>
                  <a:pt x="751721" y="745143"/>
                </a:lnTo>
                <a:lnTo>
                  <a:pt x="0" y="745143"/>
                </a:lnTo>
                <a:lnTo>
                  <a:pt x="0" y="0"/>
                </a:lnTo>
                <a:close/>
              </a:path>
            </a:pathLst>
          </a:custGeom>
          <a:blipFill rotWithShape="1">
            <a:blip r:embed="rId4">
              <a:alphaModFix/>
            </a:blip>
            <a:stretch>
              <a:fillRect b="0" l="0" r="0" t="0"/>
            </a:stretch>
          </a:blipFill>
          <a:ln>
            <a:noFill/>
          </a:ln>
        </p:spPr>
      </p:sp>
      <p:sp>
        <p:nvSpPr>
          <p:cNvPr id="431" name="Google Shape;431;p43"/>
          <p:cNvSpPr/>
          <p:nvPr/>
        </p:nvSpPr>
        <p:spPr>
          <a:xfrm>
            <a:off x="432300" y="7541263"/>
            <a:ext cx="2521078" cy="2987944"/>
          </a:xfrm>
          <a:custGeom>
            <a:rect b="b" l="l" r="r" t="t"/>
            <a:pathLst>
              <a:path extrusionOk="0" h="2987944" w="2521078">
                <a:moveTo>
                  <a:pt x="0" y="0"/>
                </a:moveTo>
                <a:lnTo>
                  <a:pt x="2521078" y="0"/>
                </a:lnTo>
                <a:lnTo>
                  <a:pt x="2521078" y="2987944"/>
                </a:lnTo>
                <a:lnTo>
                  <a:pt x="0" y="2987944"/>
                </a:lnTo>
                <a:lnTo>
                  <a:pt x="0" y="0"/>
                </a:lnTo>
                <a:close/>
              </a:path>
            </a:pathLst>
          </a:custGeom>
          <a:blipFill rotWithShape="1">
            <a:blip r:embed="rId5">
              <a:alphaModFix/>
            </a:blip>
            <a:stretch>
              <a:fillRect b="0" l="0" r="0" t="0"/>
            </a:stretch>
          </a:blipFill>
          <a:ln>
            <a:noFill/>
          </a:ln>
        </p:spPr>
      </p:sp>
      <p:sp>
        <p:nvSpPr>
          <p:cNvPr id="432" name="Google Shape;432;p43"/>
          <p:cNvSpPr/>
          <p:nvPr/>
        </p:nvSpPr>
        <p:spPr>
          <a:xfrm>
            <a:off x="-1234912" y="-1908667"/>
            <a:ext cx="6289705" cy="6258256"/>
          </a:xfrm>
          <a:custGeom>
            <a:rect b="b" l="l" r="r" t="t"/>
            <a:pathLst>
              <a:path extrusionOk="0" h="6258256" w="6289705">
                <a:moveTo>
                  <a:pt x="0" y="0"/>
                </a:moveTo>
                <a:lnTo>
                  <a:pt x="6289705" y="0"/>
                </a:lnTo>
                <a:lnTo>
                  <a:pt x="6289705" y="6258256"/>
                </a:lnTo>
                <a:lnTo>
                  <a:pt x="0" y="6258256"/>
                </a:lnTo>
                <a:lnTo>
                  <a:pt x="0" y="0"/>
                </a:lnTo>
                <a:close/>
              </a:path>
            </a:pathLst>
          </a:custGeom>
          <a:blipFill rotWithShape="1">
            <a:blip r:embed="rId6">
              <a:alphaModFix amt="37000"/>
            </a:blip>
            <a:stretch>
              <a:fillRect b="0" l="0" r="0" t="0"/>
            </a:stretch>
          </a:blipFill>
          <a:ln>
            <a:noFill/>
          </a:ln>
        </p:spPr>
      </p:sp>
      <p:sp>
        <p:nvSpPr>
          <p:cNvPr id="433" name="Google Shape;433;p43"/>
          <p:cNvSpPr/>
          <p:nvPr/>
        </p:nvSpPr>
        <p:spPr>
          <a:xfrm rot="422171">
            <a:off x="14704557" y="-801907"/>
            <a:ext cx="6289902" cy="6258452"/>
          </a:xfrm>
          <a:custGeom>
            <a:rect b="b" l="l" r="r" t="t"/>
            <a:pathLst>
              <a:path extrusionOk="0" h="6258256" w="6289705">
                <a:moveTo>
                  <a:pt x="0" y="0"/>
                </a:moveTo>
                <a:lnTo>
                  <a:pt x="6289704" y="0"/>
                </a:lnTo>
                <a:lnTo>
                  <a:pt x="6289704" y="6258257"/>
                </a:lnTo>
                <a:lnTo>
                  <a:pt x="0" y="6258257"/>
                </a:lnTo>
                <a:lnTo>
                  <a:pt x="0" y="0"/>
                </a:lnTo>
                <a:close/>
              </a:path>
            </a:pathLst>
          </a:custGeom>
          <a:blipFill rotWithShape="1">
            <a:blip r:embed="rId6">
              <a:alphaModFix amt="25000"/>
            </a:blip>
            <a:stretch>
              <a:fillRect b="0" l="0" r="0" t="0"/>
            </a:stretch>
          </a:blipFill>
          <a:ln>
            <a:noFill/>
          </a:ln>
        </p:spPr>
      </p:sp>
      <p:sp>
        <p:nvSpPr>
          <p:cNvPr id="434" name="Google Shape;434;p43"/>
          <p:cNvSpPr/>
          <p:nvPr/>
        </p:nvSpPr>
        <p:spPr>
          <a:xfrm>
            <a:off x="5682194" y="6547377"/>
            <a:ext cx="763779" cy="719547"/>
          </a:xfrm>
          <a:custGeom>
            <a:rect b="b" l="l" r="r" t="t"/>
            <a:pathLst>
              <a:path extrusionOk="0" h="719547" w="763779">
                <a:moveTo>
                  <a:pt x="0" y="0"/>
                </a:moveTo>
                <a:lnTo>
                  <a:pt x="763779" y="0"/>
                </a:lnTo>
                <a:lnTo>
                  <a:pt x="763779" y="719548"/>
                </a:lnTo>
                <a:lnTo>
                  <a:pt x="0" y="719548"/>
                </a:lnTo>
                <a:lnTo>
                  <a:pt x="0" y="0"/>
                </a:lnTo>
                <a:close/>
              </a:path>
            </a:pathLst>
          </a:custGeom>
          <a:blipFill rotWithShape="1">
            <a:blip r:embed="rId7">
              <a:alphaModFix/>
            </a:blip>
            <a:stretch>
              <a:fillRect b="-34508" l="-118159" r="0" t="-102987"/>
            </a:stretch>
          </a:blipFill>
          <a:ln>
            <a:noFill/>
          </a:ln>
        </p:spPr>
      </p:sp>
      <p:sp>
        <p:nvSpPr>
          <p:cNvPr id="435" name="Google Shape;435;p43"/>
          <p:cNvSpPr/>
          <p:nvPr/>
        </p:nvSpPr>
        <p:spPr>
          <a:xfrm>
            <a:off x="432300" y="7140227"/>
            <a:ext cx="429548" cy="479133"/>
          </a:xfrm>
          <a:custGeom>
            <a:rect b="b" l="l" r="r" t="t"/>
            <a:pathLst>
              <a:path extrusionOk="0" h="479133" w="429548">
                <a:moveTo>
                  <a:pt x="0" y="0"/>
                </a:moveTo>
                <a:lnTo>
                  <a:pt x="429548" y="0"/>
                </a:lnTo>
                <a:lnTo>
                  <a:pt x="429548" y="479134"/>
                </a:lnTo>
                <a:lnTo>
                  <a:pt x="0" y="479134"/>
                </a:lnTo>
                <a:lnTo>
                  <a:pt x="0" y="0"/>
                </a:lnTo>
                <a:close/>
              </a:path>
            </a:pathLst>
          </a:custGeom>
          <a:blipFill rotWithShape="1">
            <a:blip r:embed="rId7">
              <a:alphaModFix/>
            </a:blip>
            <a:stretch>
              <a:fillRect b="-96629" l="-2347" r="-111487" t="0"/>
            </a:stretch>
          </a:blipFill>
          <a:ln>
            <a:noFill/>
          </a:ln>
        </p:spPr>
      </p:sp>
      <p:sp>
        <p:nvSpPr>
          <p:cNvPr id="436" name="Google Shape;436;p43"/>
          <p:cNvSpPr/>
          <p:nvPr/>
        </p:nvSpPr>
        <p:spPr>
          <a:xfrm>
            <a:off x="164668" y="8990333"/>
            <a:ext cx="535264" cy="535934"/>
          </a:xfrm>
          <a:custGeom>
            <a:rect b="b" l="l" r="r" t="t"/>
            <a:pathLst>
              <a:path extrusionOk="0" h="535934" w="535264">
                <a:moveTo>
                  <a:pt x="0" y="0"/>
                </a:moveTo>
                <a:lnTo>
                  <a:pt x="535264" y="0"/>
                </a:lnTo>
                <a:lnTo>
                  <a:pt x="535264" y="535934"/>
                </a:lnTo>
                <a:lnTo>
                  <a:pt x="0" y="535934"/>
                </a:lnTo>
                <a:lnTo>
                  <a:pt x="0" y="0"/>
                </a:lnTo>
                <a:close/>
              </a:path>
            </a:pathLst>
          </a:custGeom>
          <a:blipFill rotWithShape="1">
            <a:blip r:embed="rId8">
              <a:alphaModFix/>
            </a:blip>
            <a:stretch>
              <a:fillRect b="0" l="0" r="0" t="0"/>
            </a:stretch>
          </a:blipFill>
          <a:ln>
            <a:noFill/>
          </a:ln>
        </p:spPr>
      </p:sp>
      <p:sp>
        <p:nvSpPr>
          <p:cNvPr id="437" name="Google Shape;437;p43"/>
          <p:cNvSpPr txBox="1"/>
          <p:nvPr/>
        </p:nvSpPr>
        <p:spPr>
          <a:xfrm>
            <a:off x="1226375" y="923375"/>
            <a:ext cx="15466500" cy="1723800"/>
          </a:xfrm>
          <a:prstGeom prst="rect">
            <a:avLst/>
          </a:prstGeom>
          <a:noFill/>
          <a:ln>
            <a:noFill/>
          </a:ln>
        </p:spPr>
        <p:txBody>
          <a:bodyPr anchorCtr="0" anchor="t" bIns="91425" lIns="91425" spcFirstLastPara="1" rIns="91425" wrap="square" tIns="91425">
            <a:spAutoFit/>
          </a:bodyPr>
          <a:lstStyle/>
          <a:p>
            <a:pPr indent="0" lvl="0" marL="0" rtl="0" algn="l">
              <a:lnSpc>
                <a:spcPct val="125996"/>
              </a:lnSpc>
              <a:spcBef>
                <a:spcPts val="0"/>
              </a:spcBef>
              <a:spcAft>
                <a:spcPts val="0"/>
              </a:spcAft>
              <a:buNone/>
            </a:pPr>
            <a:r>
              <a:rPr lang="en-US" sz="10000">
                <a:solidFill>
                  <a:schemeClr val="lt1"/>
                </a:solidFill>
                <a:latin typeface="Pinyon Script"/>
                <a:ea typeface="Pinyon Script"/>
                <a:cs typeface="Pinyon Script"/>
                <a:sym typeface="Pinyon Script"/>
              </a:rPr>
              <a:t>C</a:t>
            </a:r>
            <a:r>
              <a:rPr lang="en-US" sz="3800">
                <a:solidFill>
                  <a:schemeClr val="lt1"/>
                </a:solidFill>
                <a:latin typeface="Inria Serif"/>
                <a:ea typeface="Inria Serif"/>
                <a:cs typeface="Inria Serif"/>
                <a:sym typeface="Inria Serif"/>
              </a:rPr>
              <a:t>an we predict the decade of a rom-com from its text? (LLM)</a:t>
            </a:r>
            <a:endParaRPr sz="10000">
              <a:solidFill>
                <a:schemeClr val="lt1"/>
              </a:solidFill>
              <a:latin typeface="Pinyon Script"/>
              <a:ea typeface="Pinyon Script"/>
              <a:cs typeface="Pinyon Script"/>
              <a:sym typeface="Pinyon Script"/>
            </a:endParaRPr>
          </a:p>
        </p:txBody>
      </p:sp>
      <p:sp>
        <p:nvSpPr>
          <p:cNvPr id="438" name="Google Shape;438;p43"/>
          <p:cNvSpPr txBox="1"/>
          <p:nvPr/>
        </p:nvSpPr>
        <p:spPr>
          <a:xfrm>
            <a:off x="1933325" y="2575025"/>
            <a:ext cx="13259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lt1"/>
                </a:solidFill>
                <a:latin typeface="Overpass"/>
                <a:ea typeface="Overpass"/>
                <a:cs typeface="Overpass"/>
                <a:sym typeface="Overpass"/>
              </a:rPr>
              <a:t>Using a fine tuned DistilBERT model trained on a custom dataset of 2,859 movie scripts</a:t>
            </a:r>
            <a:endParaRPr/>
          </a:p>
        </p:txBody>
      </p:sp>
      <p:pic>
        <p:nvPicPr>
          <p:cNvPr id="439" name="Google Shape;439;p43"/>
          <p:cNvPicPr preferRelativeResize="0"/>
          <p:nvPr/>
        </p:nvPicPr>
        <p:blipFill>
          <a:blip r:embed="rId9">
            <a:alphaModFix/>
          </a:blip>
          <a:stretch>
            <a:fillRect/>
          </a:stretch>
        </p:blipFill>
        <p:spPr>
          <a:xfrm>
            <a:off x="2632938" y="3383850"/>
            <a:ext cx="5394200" cy="4906775"/>
          </a:xfrm>
          <a:prstGeom prst="rect">
            <a:avLst/>
          </a:prstGeom>
          <a:noFill/>
          <a:ln cap="flat" cmpd="sng" w="76200">
            <a:solidFill>
              <a:srgbClr val="E06666"/>
            </a:solidFill>
            <a:prstDash val="solid"/>
            <a:round/>
            <a:headEnd len="sm" w="sm" type="none"/>
            <a:tailEnd len="sm" w="sm" type="none"/>
          </a:ln>
        </p:spPr>
      </p:pic>
      <p:pic>
        <p:nvPicPr>
          <p:cNvPr id="440" name="Google Shape;440;p43"/>
          <p:cNvPicPr preferRelativeResize="0"/>
          <p:nvPr/>
        </p:nvPicPr>
        <p:blipFill>
          <a:blip r:embed="rId10">
            <a:alphaModFix/>
          </a:blip>
          <a:stretch>
            <a:fillRect/>
          </a:stretch>
        </p:blipFill>
        <p:spPr>
          <a:xfrm>
            <a:off x="9538550" y="3338692"/>
            <a:ext cx="5394201" cy="4997083"/>
          </a:xfrm>
          <a:prstGeom prst="rect">
            <a:avLst/>
          </a:prstGeom>
          <a:noFill/>
          <a:ln cap="flat" cmpd="sng" w="76200">
            <a:solidFill>
              <a:srgbClr val="E06666"/>
            </a:solidFill>
            <a:prstDash val="solid"/>
            <a:round/>
            <a:headEnd len="sm" w="sm" type="none"/>
            <a:tailEnd len="sm" w="sm" type="none"/>
          </a:ln>
        </p:spPr>
      </p:pic>
      <p:sp>
        <p:nvSpPr>
          <p:cNvPr id="441" name="Google Shape;441;p43"/>
          <p:cNvSpPr txBox="1"/>
          <p:nvPr/>
        </p:nvSpPr>
        <p:spPr>
          <a:xfrm>
            <a:off x="3916625" y="851445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lt1"/>
                </a:solidFill>
                <a:latin typeface="Overpass"/>
                <a:ea typeface="Overpass"/>
                <a:cs typeface="Overpass"/>
                <a:sym typeface="Overpass"/>
              </a:rPr>
              <a:t>Accuracy: 20%</a:t>
            </a:r>
            <a:endParaRPr sz="2600">
              <a:solidFill>
                <a:schemeClr val="lt1"/>
              </a:solidFill>
              <a:latin typeface="Overpass"/>
              <a:ea typeface="Overpass"/>
              <a:cs typeface="Overpass"/>
              <a:sym typeface="Overpass"/>
            </a:endParaRPr>
          </a:p>
        </p:txBody>
      </p:sp>
      <p:sp>
        <p:nvSpPr>
          <p:cNvPr id="442" name="Google Shape;442;p43"/>
          <p:cNvSpPr txBox="1"/>
          <p:nvPr/>
        </p:nvSpPr>
        <p:spPr>
          <a:xfrm>
            <a:off x="10952050" y="851445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lt1"/>
                </a:solidFill>
                <a:latin typeface="Overpass"/>
                <a:ea typeface="Overpass"/>
                <a:cs typeface="Overpass"/>
                <a:sym typeface="Overpass"/>
              </a:rPr>
              <a:t>Accuracy: 20%</a:t>
            </a:r>
            <a:endParaRPr sz="2600">
              <a:solidFill>
                <a:schemeClr val="lt1"/>
              </a:solidFill>
              <a:latin typeface="Overpass"/>
              <a:ea typeface="Overpass"/>
              <a:cs typeface="Overpass"/>
              <a:sym typeface="Overpas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4B3E8"/>
            </a:gs>
            <a:gs pos="33333">
              <a:srgbClr val="D2C75C">
                <a:alpha val="97254"/>
              </a:srgbClr>
            </a:gs>
            <a:gs pos="66667">
              <a:srgbClr val="C65667"/>
            </a:gs>
            <a:gs pos="100000">
              <a:srgbClr val="C857B6">
                <a:alpha val="97254"/>
              </a:srgbClr>
            </a:gs>
          </a:gsLst>
          <a:path path="circle">
            <a:fillToRect b="100%" l="0%" r="100%" t="0%"/>
          </a:path>
          <a:tileRect b="0%" l="-100%" r="0%" t="-100%"/>
        </a:gradFill>
      </p:bgPr>
    </p:bg>
    <p:spTree>
      <p:nvGrpSpPr>
        <p:cNvPr id="446" name="Shape 446"/>
        <p:cNvGrpSpPr/>
        <p:nvPr/>
      </p:nvGrpSpPr>
      <p:grpSpPr>
        <a:xfrm>
          <a:off x="0" y="0"/>
          <a:ext cx="0" cy="0"/>
          <a:chOff x="0" y="0"/>
          <a:chExt cx="0" cy="0"/>
        </a:xfrm>
      </p:grpSpPr>
      <p:pic>
        <p:nvPicPr>
          <p:cNvPr id="447" name="Google Shape;447;p44"/>
          <p:cNvPicPr preferRelativeResize="0"/>
          <p:nvPr/>
        </p:nvPicPr>
        <p:blipFill rotWithShape="1">
          <a:blip r:embed="rId3">
            <a:alphaModFix/>
          </a:blip>
          <a:srcRect b="6261" l="0" r="3175" t="3086"/>
          <a:stretch/>
        </p:blipFill>
        <p:spPr>
          <a:xfrm>
            <a:off x="11205000" y="525243"/>
            <a:ext cx="6401278" cy="8995317"/>
          </a:xfrm>
          <a:prstGeom prst="rect">
            <a:avLst/>
          </a:prstGeom>
          <a:noFill/>
          <a:ln>
            <a:noFill/>
          </a:ln>
        </p:spPr>
      </p:pic>
      <p:sp>
        <p:nvSpPr>
          <p:cNvPr id="448" name="Google Shape;448;p44"/>
          <p:cNvSpPr/>
          <p:nvPr/>
        </p:nvSpPr>
        <p:spPr>
          <a:xfrm>
            <a:off x="-539258" y="7424775"/>
            <a:ext cx="3807930" cy="3460457"/>
          </a:xfrm>
          <a:custGeom>
            <a:rect b="b" l="l" r="r" t="t"/>
            <a:pathLst>
              <a:path extrusionOk="0" h="3460457" w="3807930">
                <a:moveTo>
                  <a:pt x="0" y="0"/>
                </a:moveTo>
                <a:lnTo>
                  <a:pt x="3807930" y="0"/>
                </a:lnTo>
                <a:lnTo>
                  <a:pt x="3807930" y="3460457"/>
                </a:lnTo>
                <a:lnTo>
                  <a:pt x="0" y="3460457"/>
                </a:lnTo>
                <a:lnTo>
                  <a:pt x="0" y="0"/>
                </a:lnTo>
                <a:close/>
              </a:path>
            </a:pathLst>
          </a:custGeom>
          <a:blipFill rotWithShape="1">
            <a:blip r:embed="rId4">
              <a:alphaModFix amt="73000"/>
            </a:blip>
            <a:stretch>
              <a:fillRect b="0" l="0" r="0" t="0"/>
            </a:stretch>
          </a:blipFill>
          <a:ln>
            <a:noFill/>
          </a:ln>
        </p:spPr>
      </p:sp>
      <p:sp>
        <p:nvSpPr>
          <p:cNvPr id="449" name="Google Shape;449;p44"/>
          <p:cNvSpPr/>
          <p:nvPr/>
        </p:nvSpPr>
        <p:spPr>
          <a:xfrm>
            <a:off x="16088258" y="110360"/>
            <a:ext cx="2206709" cy="2209471"/>
          </a:xfrm>
          <a:custGeom>
            <a:rect b="b" l="l" r="r" t="t"/>
            <a:pathLst>
              <a:path extrusionOk="0" h="2209471" w="2206709">
                <a:moveTo>
                  <a:pt x="0" y="0"/>
                </a:moveTo>
                <a:lnTo>
                  <a:pt x="2206709" y="0"/>
                </a:lnTo>
                <a:lnTo>
                  <a:pt x="2206709" y="2209471"/>
                </a:lnTo>
                <a:lnTo>
                  <a:pt x="0" y="2209471"/>
                </a:lnTo>
                <a:lnTo>
                  <a:pt x="0" y="0"/>
                </a:lnTo>
                <a:close/>
              </a:path>
            </a:pathLst>
          </a:custGeom>
          <a:blipFill rotWithShape="1">
            <a:blip r:embed="rId5">
              <a:alphaModFix amt="84000"/>
            </a:blip>
            <a:stretch>
              <a:fillRect b="0" l="0" r="0" t="0"/>
            </a:stretch>
          </a:blipFill>
          <a:ln>
            <a:noFill/>
          </a:ln>
        </p:spPr>
      </p:sp>
      <p:sp>
        <p:nvSpPr>
          <p:cNvPr id="450" name="Google Shape;450;p44"/>
          <p:cNvSpPr txBox="1"/>
          <p:nvPr/>
        </p:nvSpPr>
        <p:spPr>
          <a:xfrm>
            <a:off x="1531325" y="757196"/>
            <a:ext cx="2041500" cy="25905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5"/>
              </a:lnSpc>
              <a:spcBef>
                <a:spcPts val="0"/>
              </a:spcBef>
              <a:spcAft>
                <a:spcPts val="0"/>
              </a:spcAft>
              <a:buNone/>
            </a:pPr>
            <a:r>
              <a:rPr lang="en-US" sz="10000">
                <a:solidFill>
                  <a:srgbClr val="FFFFFF"/>
                </a:solidFill>
                <a:latin typeface="Pinyon Script"/>
                <a:ea typeface="Pinyon Script"/>
                <a:cs typeface="Pinyon Script"/>
                <a:sym typeface="Pinyon Script"/>
              </a:rPr>
              <a:t>O</a:t>
            </a:r>
            <a:r>
              <a:rPr b="0" i="0" lang="en-US" sz="16830" u="none" cap="none" strike="noStrike">
                <a:solidFill>
                  <a:srgbClr val="FFFFFF"/>
                </a:solidFill>
                <a:latin typeface="Pinyon Script"/>
                <a:ea typeface="Pinyon Script"/>
                <a:cs typeface="Pinyon Script"/>
                <a:sym typeface="Pinyon Script"/>
              </a:rPr>
              <a:t> </a:t>
            </a:r>
            <a:endParaRPr/>
          </a:p>
        </p:txBody>
      </p:sp>
      <p:sp>
        <p:nvSpPr>
          <p:cNvPr id="451" name="Google Shape;451;p44"/>
          <p:cNvSpPr txBox="1"/>
          <p:nvPr/>
        </p:nvSpPr>
        <p:spPr>
          <a:xfrm>
            <a:off x="2304205" y="2319828"/>
            <a:ext cx="6672300" cy="5850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6"/>
              </a:lnSpc>
              <a:spcBef>
                <a:spcPts val="0"/>
              </a:spcBef>
              <a:spcAft>
                <a:spcPts val="0"/>
              </a:spcAft>
              <a:buNone/>
            </a:pPr>
            <a:r>
              <a:rPr lang="en-US" sz="3800">
                <a:solidFill>
                  <a:srgbClr val="FFFFFF"/>
                </a:solidFill>
                <a:latin typeface="Inria Serif"/>
                <a:ea typeface="Inria Serif"/>
                <a:cs typeface="Inria Serif"/>
                <a:sym typeface="Inria Serif"/>
              </a:rPr>
              <a:t>ur Questions Answered</a:t>
            </a:r>
            <a:endParaRPr sz="3800"/>
          </a:p>
        </p:txBody>
      </p:sp>
      <p:sp>
        <p:nvSpPr>
          <p:cNvPr id="452" name="Google Shape;452;p44"/>
          <p:cNvSpPr txBox="1"/>
          <p:nvPr/>
        </p:nvSpPr>
        <p:spPr>
          <a:xfrm>
            <a:off x="636650" y="3429000"/>
            <a:ext cx="9829200" cy="52062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lt1"/>
              </a:buClr>
              <a:buSzPts val="3000"/>
              <a:buFont typeface="Overpass"/>
              <a:buChar char="●"/>
            </a:pPr>
            <a:r>
              <a:rPr lang="en-US" sz="3000">
                <a:solidFill>
                  <a:schemeClr val="lt1"/>
                </a:solidFill>
                <a:latin typeface="Overpass"/>
                <a:ea typeface="Overpass"/>
                <a:cs typeface="Overpass"/>
                <a:sym typeface="Overpass"/>
              </a:rPr>
              <a:t>Are recent romantic comedies more correlated with each other than those of the past?</a:t>
            </a:r>
            <a:endParaRPr sz="3000">
              <a:solidFill>
                <a:schemeClr val="lt1"/>
              </a:solidFill>
              <a:latin typeface="Overpass"/>
              <a:ea typeface="Overpass"/>
              <a:cs typeface="Overpass"/>
              <a:sym typeface="Overpass"/>
            </a:endParaRPr>
          </a:p>
          <a:p>
            <a:pPr indent="0" lvl="0" marL="0" rtl="0" algn="l">
              <a:spcBef>
                <a:spcPts val="0"/>
              </a:spcBef>
              <a:spcAft>
                <a:spcPts val="0"/>
              </a:spcAft>
              <a:buNone/>
            </a:pPr>
            <a:r>
              <a:t/>
            </a:r>
            <a:endParaRPr sz="3000">
              <a:solidFill>
                <a:schemeClr val="lt1"/>
              </a:solidFill>
              <a:latin typeface="Overpass"/>
              <a:ea typeface="Overpass"/>
              <a:cs typeface="Overpass"/>
              <a:sym typeface="Overpass"/>
            </a:endParaRPr>
          </a:p>
          <a:p>
            <a:pPr indent="-419100" lvl="0" marL="457200" rtl="0" algn="l">
              <a:spcBef>
                <a:spcPts val="0"/>
              </a:spcBef>
              <a:spcAft>
                <a:spcPts val="0"/>
              </a:spcAft>
              <a:buClr>
                <a:schemeClr val="lt1"/>
              </a:buClr>
              <a:buSzPts val="3000"/>
              <a:buFont typeface="Overpass"/>
              <a:buChar char="●"/>
            </a:pPr>
            <a:r>
              <a:rPr lang="en-US" sz="3000">
                <a:solidFill>
                  <a:schemeClr val="lt1"/>
                </a:solidFill>
                <a:latin typeface="Overpass"/>
                <a:ea typeface="Overpass"/>
                <a:cs typeface="Overpass"/>
                <a:sym typeface="Overpass"/>
              </a:rPr>
              <a:t>Have romantic comedy scripts become less complex (in terms of vocabulary)?</a:t>
            </a:r>
            <a:endParaRPr sz="3000">
              <a:solidFill>
                <a:schemeClr val="lt1"/>
              </a:solidFill>
              <a:latin typeface="Overpass"/>
              <a:ea typeface="Overpass"/>
              <a:cs typeface="Overpass"/>
              <a:sym typeface="Overpass"/>
            </a:endParaRPr>
          </a:p>
          <a:p>
            <a:pPr indent="0" lvl="0" marL="0" rtl="0" algn="l">
              <a:spcBef>
                <a:spcPts val="0"/>
              </a:spcBef>
              <a:spcAft>
                <a:spcPts val="0"/>
              </a:spcAft>
              <a:buNone/>
            </a:pPr>
            <a:r>
              <a:t/>
            </a:r>
            <a:endParaRPr sz="3000">
              <a:solidFill>
                <a:schemeClr val="lt1"/>
              </a:solidFill>
              <a:latin typeface="Overpass"/>
              <a:ea typeface="Overpass"/>
              <a:cs typeface="Overpass"/>
              <a:sym typeface="Overpass"/>
            </a:endParaRPr>
          </a:p>
          <a:p>
            <a:pPr indent="-419100" lvl="0" marL="457200" rtl="0" algn="l">
              <a:spcBef>
                <a:spcPts val="0"/>
              </a:spcBef>
              <a:spcAft>
                <a:spcPts val="0"/>
              </a:spcAft>
              <a:buClr>
                <a:schemeClr val="lt1"/>
              </a:buClr>
              <a:buSzPts val="3000"/>
              <a:buFont typeface="Overpass"/>
              <a:buChar char="●"/>
            </a:pPr>
            <a:r>
              <a:rPr lang="en-US" sz="3000">
                <a:solidFill>
                  <a:schemeClr val="lt1"/>
                </a:solidFill>
                <a:latin typeface="Overpass"/>
                <a:ea typeface="Overpass"/>
                <a:cs typeface="Overpass"/>
                <a:sym typeface="Overpass"/>
              </a:rPr>
              <a:t>Can the era of a romantic comedy be easily predicted based on aspects of the script?</a:t>
            </a:r>
            <a:endParaRPr sz="32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0000"/>
        </a:solidFill>
      </p:bgPr>
    </p:bg>
    <p:spTree>
      <p:nvGrpSpPr>
        <p:cNvPr id="456" name="Shape 456"/>
        <p:cNvGrpSpPr/>
        <p:nvPr/>
      </p:nvGrpSpPr>
      <p:grpSpPr>
        <a:xfrm>
          <a:off x="0" y="0"/>
          <a:ext cx="0" cy="0"/>
          <a:chOff x="0" y="0"/>
          <a:chExt cx="0" cy="0"/>
        </a:xfrm>
      </p:grpSpPr>
      <p:pic>
        <p:nvPicPr>
          <p:cNvPr id="457" name="Google Shape;457;p45"/>
          <p:cNvPicPr preferRelativeResize="0"/>
          <p:nvPr/>
        </p:nvPicPr>
        <p:blipFill rotWithShape="1">
          <a:blip r:embed="rId3">
            <a:alphaModFix amt="90000"/>
          </a:blip>
          <a:srcRect b="31260" l="0" r="0" t="31260"/>
          <a:stretch/>
        </p:blipFill>
        <p:spPr>
          <a:xfrm>
            <a:off x="0" y="0"/>
            <a:ext cx="18288002" cy="10286996"/>
          </a:xfrm>
          <a:prstGeom prst="rect">
            <a:avLst/>
          </a:prstGeom>
          <a:noFill/>
          <a:ln>
            <a:noFill/>
          </a:ln>
        </p:spPr>
      </p:pic>
      <p:sp>
        <p:nvSpPr>
          <p:cNvPr id="458" name="Google Shape;458;p45"/>
          <p:cNvSpPr txBox="1"/>
          <p:nvPr/>
        </p:nvSpPr>
        <p:spPr>
          <a:xfrm>
            <a:off x="5343105" y="8493741"/>
            <a:ext cx="11916300" cy="764700"/>
          </a:xfrm>
          <a:prstGeom prst="rect">
            <a:avLst/>
          </a:prstGeom>
          <a:noFill/>
          <a:ln>
            <a:noFill/>
          </a:ln>
        </p:spPr>
        <p:txBody>
          <a:bodyPr anchorCtr="0" anchor="t" bIns="0" lIns="0" spcFirstLastPara="1" rIns="0" wrap="square" tIns="0">
            <a:spAutoFit/>
          </a:bodyPr>
          <a:lstStyle/>
          <a:p>
            <a:pPr indent="0" lvl="0" marL="0" marR="0" rtl="0" algn="r">
              <a:lnSpc>
                <a:spcPct val="140009"/>
              </a:lnSpc>
              <a:spcBef>
                <a:spcPts val="0"/>
              </a:spcBef>
              <a:spcAft>
                <a:spcPts val="0"/>
              </a:spcAft>
              <a:buNone/>
            </a:pPr>
            <a:r>
              <a:rPr b="0" i="0" lang="en-US" sz="4399" u="none" cap="none" strike="noStrike">
                <a:solidFill>
                  <a:srgbClr val="FFFFFF"/>
                </a:solidFill>
                <a:latin typeface="Inria Serif"/>
                <a:ea typeface="Inria Serif"/>
                <a:cs typeface="Inria Serif"/>
                <a:sym typeface="Inria Serif"/>
              </a:rPr>
              <a:t>— Credit or citation</a:t>
            </a:r>
            <a:endParaRPr/>
          </a:p>
        </p:txBody>
      </p:sp>
      <p:sp>
        <p:nvSpPr>
          <p:cNvPr id="459" name="Google Shape;459;p45"/>
          <p:cNvSpPr txBox="1"/>
          <p:nvPr/>
        </p:nvSpPr>
        <p:spPr>
          <a:xfrm>
            <a:off x="1028700" y="933450"/>
            <a:ext cx="2041500" cy="2590500"/>
          </a:xfrm>
          <a:prstGeom prst="rect">
            <a:avLst/>
          </a:prstGeom>
          <a:noFill/>
          <a:ln>
            <a:noFill/>
          </a:ln>
          <a:effectLst>
            <a:outerShdw blurRad="200025" rotWithShape="0" algn="bl" dir="5400000" dist="19050">
              <a:srgbClr val="FFF2CC">
                <a:alpha val="70000"/>
              </a:srgbClr>
            </a:outerShdw>
          </a:effectLst>
        </p:spPr>
        <p:txBody>
          <a:bodyPr anchorCtr="0" anchor="t" bIns="0" lIns="0" spcFirstLastPara="1" rIns="0" wrap="square" tIns="0">
            <a:spAutoFit/>
          </a:bodyPr>
          <a:lstStyle/>
          <a:p>
            <a:pPr indent="0" lvl="0" marL="0" marR="0" rtl="0" algn="l">
              <a:lnSpc>
                <a:spcPct val="125995"/>
              </a:lnSpc>
              <a:spcBef>
                <a:spcPts val="0"/>
              </a:spcBef>
              <a:spcAft>
                <a:spcPts val="0"/>
              </a:spcAft>
              <a:buNone/>
            </a:pPr>
            <a:r>
              <a:rPr b="0" i="0" lang="en-US" sz="16830" u="none" cap="none" strike="noStrike">
                <a:solidFill>
                  <a:srgbClr val="FFFFFF"/>
                </a:solidFill>
                <a:latin typeface="Pinyon Script"/>
                <a:ea typeface="Pinyon Script"/>
                <a:cs typeface="Pinyon Script"/>
                <a:sym typeface="Pinyon Script"/>
              </a:rPr>
              <a:t>O</a:t>
            </a:r>
            <a:endParaRPr/>
          </a:p>
        </p:txBody>
      </p:sp>
      <p:sp>
        <p:nvSpPr>
          <p:cNvPr id="460" name="Google Shape;460;p45"/>
          <p:cNvSpPr txBox="1"/>
          <p:nvPr/>
        </p:nvSpPr>
        <p:spPr>
          <a:xfrm>
            <a:off x="2317323" y="1820925"/>
            <a:ext cx="11359200" cy="1449000"/>
          </a:xfrm>
          <a:prstGeom prst="rect">
            <a:avLst/>
          </a:prstGeom>
          <a:noFill/>
          <a:ln>
            <a:noFill/>
          </a:ln>
          <a:effectLst>
            <a:outerShdw blurRad="200025" rotWithShape="0" algn="bl" dir="5400000" dist="19050">
              <a:srgbClr val="FFF2CC">
                <a:alpha val="70000"/>
              </a:srgbClr>
            </a:outerShdw>
          </a:effectLst>
        </p:spPr>
        <p:txBody>
          <a:bodyPr anchorCtr="0" anchor="t" bIns="0" lIns="0" spcFirstLastPara="1" rIns="0" wrap="square" tIns="0">
            <a:spAutoFit/>
          </a:bodyPr>
          <a:lstStyle/>
          <a:p>
            <a:pPr indent="0" lvl="0" marL="0" marR="0" rtl="0" algn="l">
              <a:lnSpc>
                <a:spcPct val="125996"/>
              </a:lnSpc>
              <a:spcBef>
                <a:spcPts val="0"/>
              </a:spcBef>
              <a:spcAft>
                <a:spcPts val="0"/>
              </a:spcAft>
              <a:buNone/>
            </a:pPr>
            <a:r>
              <a:rPr b="0" i="0" lang="en-US" sz="9413" u="none" cap="none" strike="noStrike">
                <a:solidFill>
                  <a:srgbClr val="FFFFFF"/>
                </a:solidFill>
                <a:latin typeface="Inria Serif"/>
                <a:ea typeface="Inria Serif"/>
                <a:cs typeface="Inria Serif"/>
                <a:sym typeface="Inria Serif"/>
              </a:rPr>
              <a:t>riginal statement</a:t>
            </a:r>
            <a:endParaRPr/>
          </a:p>
        </p:txBody>
      </p:sp>
      <p:sp>
        <p:nvSpPr>
          <p:cNvPr id="461" name="Google Shape;461;p45"/>
          <p:cNvSpPr txBox="1"/>
          <p:nvPr/>
        </p:nvSpPr>
        <p:spPr>
          <a:xfrm>
            <a:off x="1028700" y="2976242"/>
            <a:ext cx="10986300" cy="1449000"/>
          </a:xfrm>
          <a:prstGeom prst="rect">
            <a:avLst/>
          </a:prstGeom>
          <a:noFill/>
          <a:ln>
            <a:noFill/>
          </a:ln>
          <a:effectLst>
            <a:outerShdw blurRad="200025" rotWithShape="0" algn="bl" dir="5400000" dist="19050">
              <a:srgbClr val="FFF2CC">
                <a:alpha val="70000"/>
              </a:srgbClr>
            </a:outerShdw>
          </a:effectLst>
        </p:spPr>
        <p:txBody>
          <a:bodyPr anchorCtr="0" anchor="t" bIns="0" lIns="0" spcFirstLastPara="1" rIns="0" wrap="square" tIns="0">
            <a:spAutoFit/>
          </a:bodyPr>
          <a:lstStyle/>
          <a:p>
            <a:pPr indent="0" lvl="0" marL="0" marR="0" rtl="0" algn="l">
              <a:lnSpc>
                <a:spcPct val="125996"/>
              </a:lnSpc>
              <a:spcBef>
                <a:spcPts val="0"/>
              </a:spcBef>
              <a:spcAft>
                <a:spcPts val="0"/>
              </a:spcAft>
              <a:buNone/>
            </a:pPr>
            <a:r>
              <a:rPr b="0" i="0" lang="en-US" sz="9413" u="none" cap="none" strike="noStrike">
                <a:solidFill>
                  <a:srgbClr val="FFFFFF"/>
                </a:solidFill>
                <a:latin typeface="Inria Serif"/>
                <a:ea typeface="Inria Serif"/>
                <a:cs typeface="Inria Serif"/>
                <a:sym typeface="Inria Serif"/>
              </a:rPr>
              <a:t>or inspiring quote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C5004E"/>
            </a:gs>
            <a:gs pos="25000">
              <a:srgbClr val="FF97A2"/>
            </a:gs>
            <a:gs pos="50000">
              <a:srgbClr val="F34897"/>
            </a:gs>
            <a:gs pos="75000">
              <a:srgbClr val="F4BBBB"/>
            </a:gs>
            <a:gs pos="100000">
              <a:srgbClr val="FA2B4E"/>
            </a:gs>
          </a:gsLst>
          <a:path path="circle">
            <a:fillToRect b="100%" l="0%" r="100%" t="0%"/>
          </a:path>
          <a:tileRect b="0%" l="-100%" r="0%" t="-100%"/>
        </a:gradFill>
      </p:bgPr>
    </p:bg>
    <p:spTree>
      <p:nvGrpSpPr>
        <p:cNvPr id="465" name="Shape 465"/>
        <p:cNvGrpSpPr/>
        <p:nvPr/>
      </p:nvGrpSpPr>
      <p:grpSpPr>
        <a:xfrm>
          <a:off x="0" y="0"/>
          <a:ext cx="0" cy="0"/>
          <a:chOff x="0" y="0"/>
          <a:chExt cx="0" cy="0"/>
        </a:xfrm>
      </p:grpSpPr>
      <p:sp>
        <p:nvSpPr>
          <p:cNvPr id="466" name="Google Shape;466;p46"/>
          <p:cNvSpPr/>
          <p:nvPr/>
        </p:nvSpPr>
        <p:spPr>
          <a:xfrm>
            <a:off x="13969769" y="4621576"/>
            <a:ext cx="4777737" cy="6154895"/>
          </a:xfrm>
          <a:custGeom>
            <a:rect b="b" l="l" r="r" t="t"/>
            <a:pathLst>
              <a:path extrusionOk="0" h="6154895" w="4777737">
                <a:moveTo>
                  <a:pt x="0" y="0"/>
                </a:moveTo>
                <a:lnTo>
                  <a:pt x="4777736" y="0"/>
                </a:lnTo>
                <a:lnTo>
                  <a:pt x="4777736" y="6154895"/>
                </a:lnTo>
                <a:lnTo>
                  <a:pt x="0" y="6154895"/>
                </a:lnTo>
                <a:lnTo>
                  <a:pt x="0" y="0"/>
                </a:lnTo>
                <a:close/>
              </a:path>
            </a:pathLst>
          </a:custGeom>
          <a:blipFill rotWithShape="1">
            <a:blip r:embed="rId3">
              <a:alphaModFix/>
            </a:blip>
            <a:stretch>
              <a:fillRect b="0" l="0" r="0" t="0"/>
            </a:stretch>
          </a:blipFill>
          <a:ln>
            <a:noFill/>
          </a:ln>
        </p:spPr>
      </p:sp>
      <p:sp>
        <p:nvSpPr>
          <p:cNvPr id="467" name="Google Shape;467;p46"/>
          <p:cNvSpPr/>
          <p:nvPr/>
        </p:nvSpPr>
        <p:spPr>
          <a:xfrm>
            <a:off x="14353288" y="402081"/>
            <a:ext cx="2745529" cy="2738665"/>
          </a:xfrm>
          <a:custGeom>
            <a:rect b="b" l="l" r="r" t="t"/>
            <a:pathLst>
              <a:path extrusionOk="0" h="2738665" w="2745529">
                <a:moveTo>
                  <a:pt x="0" y="0"/>
                </a:moveTo>
                <a:lnTo>
                  <a:pt x="2745529" y="0"/>
                </a:lnTo>
                <a:lnTo>
                  <a:pt x="2745529" y="2738666"/>
                </a:lnTo>
                <a:lnTo>
                  <a:pt x="0" y="2738666"/>
                </a:lnTo>
                <a:lnTo>
                  <a:pt x="0" y="0"/>
                </a:lnTo>
                <a:close/>
              </a:path>
            </a:pathLst>
          </a:custGeom>
          <a:blipFill rotWithShape="1">
            <a:blip r:embed="rId4">
              <a:alphaModFix/>
            </a:blip>
            <a:stretch>
              <a:fillRect b="0" l="0" r="0" t="0"/>
            </a:stretch>
          </a:blipFill>
          <a:ln>
            <a:noFill/>
          </a:ln>
        </p:spPr>
      </p:sp>
      <p:sp>
        <p:nvSpPr>
          <p:cNvPr id="468" name="Google Shape;468;p46"/>
          <p:cNvSpPr/>
          <p:nvPr/>
        </p:nvSpPr>
        <p:spPr>
          <a:xfrm>
            <a:off x="-133512" y="7916660"/>
            <a:ext cx="2680970" cy="2466493"/>
          </a:xfrm>
          <a:custGeom>
            <a:rect b="b" l="l" r="r" t="t"/>
            <a:pathLst>
              <a:path extrusionOk="0" h="2466493" w="2680970">
                <a:moveTo>
                  <a:pt x="0" y="0"/>
                </a:moveTo>
                <a:lnTo>
                  <a:pt x="2680970" y="0"/>
                </a:lnTo>
                <a:lnTo>
                  <a:pt x="2680970" y="2466492"/>
                </a:lnTo>
                <a:lnTo>
                  <a:pt x="0" y="2466492"/>
                </a:lnTo>
                <a:lnTo>
                  <a:pt x="0" y="0"/>
                </a:lnTo>
                <a:close/>
              </a:path>
            </a:pathLst>
          </a:custGeom>
          <a:blipFill rotWithShape="1">
            <a:blip r:embed="rId5">
              <a:alphaModFix amt="90000"/>
            </a:blip>
            <a:stretch>
              <a:fillRect b="0" l="0" r="0" t="0"/>
            </a:stretch>
          </a:blipFill>
          <a:ln>
            <a:noFill/>
          </a:ln>
        </p:spPr>
      </p:sp>
      <p:sp>
        <p:nvSpPr>
          <p:cNvPr id="469" name="Google Shape;469;p46"/>
          <p:cNvSpPr txBox="1"/>
          <p:nvPr/>
        </p:nvSpPr>
        <p:spPr>
          <a:xfrm>
            <a:off x="1028700" y="757196"/>
            <a:ext cx="2041500" cy="25905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5"/>
              </a:lnSpc>
              <a:spcBef>
                <a:spcPts val="0"/>
              </a:spcBef>
              <a:spcAft>
                <a:spcPts val="0"/>
              </a:spcAft>
              <a:buNone/>
            </a:pPr>
            <a:r>
              <a:rPr b="0" i="0" lang="en-US" sz="16830" u="none" cap="none" strike="noStrike">
                <a:solidFill>
                  <a:srgbClr val="FFFFFF"/>
                </a:solidFill>
                <a:latin typeface="Pinyon Script"/>
                <a:ea typeface="Pinyon Script"/>
                <a:cs typeface="Pinyon Script"/>
                <a:sym typeface="Pinyon Script"/>
              </a:rPr>
              <a:t> </a:t>
            </a:r>
            <a:endParaRPr/>
          </a:p>
        </p:txBody>
      </p:sp>
      <p:sp>
        <p:nvSpPr>
          <p:cNvPr id="470" name="Google Shape;470;p46"/>
          <p:cNvSpPr txBox="1"/>
          <p:nvPr/>
        </p:nvSpPr>
        <p:spPr>
          <a:xfrm>
            <a:off x="2304205" y="1612853"/>
            <a:ext cx="6672300" cy="2154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6"/>
              </a:lnSpc>
              <a:spcBef>
                <a:spcPts val="0"/>
              </a:spcBef>
              <a:spcAft>
                <a:spcPts val="0"/>
              </a:spcAft>
              <a:buNone/>
            </a:pPr>
            <a:r>
              <a:t/>
            </a:r>
            <a:endParaRPr/>
          </a:p>
        </p:txBody>
      </p:sp>
      <p:sp>
        <p:nvSpPr>
          <p:cNvPr id="471" name="Google Shape;471;p46"/>
          <p:cNvSpPr txBox="1"/>
          <p:nvPr/>
        </p:nvSpPr>
        <p:spPr>
          <a:xfrm>
            <a:off x="1436150" y="2862475"/>
            <a:ext cx="10854600" cy="52062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lt1"/>
              </a:buClr>
              <a:buSzPts val="3000"/>
              <a:buFont typeface="Overpass"/>
              <a:buChar char="●"/>
            </a:pPr>
            <a:r>
              <a:rPr lang="en-US" sz="3000">
                <a:solidFill>
                  <a:schemeClr val="lt1"/>
                </a:solidFill>
                <a:latin typeface="Overpass"/>
                <a:ea typeface="Overpass"/>
                <a:cs typeface="Overpass"/>
                <a:sym typeface="Overpass"/>
              </a:rPr>
              <a:t>Are recent romantic comedies more correlated with each other than those of the past?</a:t>
            </a:r>
            <a:endParaRPr sz="3000">
              <a:solidFill>
                <a:schemeClr val="lt1"/>
              </a:solidFill>
              <a:latin typeface="Overpass"/>
              <a:ea typeface="Overpass"/>
              <a:cs typeface="Overpass"/>
              <a:sym typeface="Overpass"/>
            </a:endParaRPr>
          </a:p>
          <a:p>
            <a:pPr indent="0" lvl="0" marL="0" rtl="0" algn="l">
              <a:spcBef>
                <a:spcPts val="0"/>
              </a:spcBef>
              <a:spcAft>
                <a:spcPts val="0"/>
              </a:spcAft>
              <a:buNone/>
            </a:pPr>
            <a:r>
              <a:t/>
            </a:r>
            <a:endParaRPr sz="3000">
              <a:solidFill>
                <a:schemeClr val="lt1"/>
              </a:solidFill>
              <a:latin typeface="Overpass"/>
              <a:ea typeface="Overpass"/>
              <a:cs typeface="Overpass"/>
              <a:sym typeface="Overpass"/>
            </a:endParaRPr>
          </a:p>
          <a:p>
            <a:pPr indent="-419100" lvl="0" marL="457200" rtl="0" algn="l">
              <a:spcBef>
                <a:spcPts val="0"/>
              </a:spcBef>
              <a:spcAft>
                <a:spcPts val="0"/>
              </a:spcAft>
              <a:buClr>
                <a:schemeClr val="lt1"/>
              </a:buClr>
              <a:buSzPts val="3000"/>
              <a:buFont typeface="Overpass"/>
              <a:buChar char="●"/>
            </a:pPr>
            <a:r>
              <a:rPr lang="en-US" sz="3000">
                <a:solidFill>
                  <a:schemeClr val="lt1"/>
                </a:solidFill>
                <a:latin typeface="Overpass"/>
                <a:ea typeface="Overpass"/>
                <a:cs typeface="Overpass"/>
                <a:sym typeface="Overpass"/>
              </a:rPr>
              <a:t>Have romantic comedy scripts become less complex (in terms of vocabulary)?</a:t>
            </a:r>
            <a:endParaRPr sz="3000">
              <a:solidFill>
                <a:schemeClr val="lt1"/>
              </a:solidFill>
              <a:latin typeface="Overpass"/>
              <a:ea typeface="Overpass"/>
              <a:cs typeface="Overpass"/>
              <a:sym typeface="Overpass"/>
            </a:endParaRPr>
          </a:p>
          <a:p>
            <a:pPr indent="0" lvl="0" marL="0" rtl="0" algn="l">
              <a:spcBef>
                <a:spcPts val="0"/>
              </a:spcBef>
              <a:spcAft>
                <a:spcPts val="0"/>
              </a:spcAft>
              <a:buNone/>
            </a:pPr>
            <a:r>
              <a:t/>
            </a:r>
            <a:endParaRPr sz="3000">
              <a:solidFill>
                <a:schemeClr val="lt1"/>
              </a:solidFill>
              <a:latin typeface="Overpass"/>
              <a:ea typeface="Overpass"/>
              <a:cs typeface="Overpass"/>
              <a:sym typeface="Overpass"/>
            </a:endParaRPr>
          </a:p>
          <a:p>
            <a:pPr indent="-419100" lvl="0" marL="457200" rtl="0" algn="l">
              <a:spcBef>
                <a:spcPts val="0"/>
              </a:spcBef>
              <a:spcAft>
                <a:spcPts val="0"/>
              </a:spcAft>
              <a:buClr>
                <a:schemeClr val="lt1"/>
              </a:buClr>
              <a:buSzPts val="3000"/>
              <a:buFont typeface="Overpass"/>
              <a:buChar char="●"/>
            </a:pPr>
            <a:r>
              <a:rPr lang="en-US" sz="3000">
                <a:solidFill>
                  <a:schemeClr val="lt1"/>
                </a:solidFill>
                <a:latin typeface="Overpass"/>
                <a:ea typeface="Overpass"/>
                <a:cs typeface="Overpass"/>
                <a:sym typeface="Overpass"/>
              </a:rPr>
              <a:t>Can the era of a romantic comedy be easily predicted based on aspects of the script?</a:t>
            </a:r>
            <a:endParaRPr sz="32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C5004E"/>
            </a:gs>
            <a:gs pos="25000">
              <a:srgbClr val="FF97A2"/>
            </a:gs>
            <a:gs pos="50000">
              <a:srgbClr val="F34897"/>
            </a:gs>
            <a:gs pos="75000">
              <a:srgbClr val="F4BBBB"/>
            </a:gs>
            <a:gs pos="100000">
              <a:srgbClr val="FA2B4E"/>
            </a:gs>
          </a:gsLst>
          <a:path path="circle">
            <a:fillToRect b="100%" l="0%" r="100%" t="0%"/>
          </a:path>
          <a:tileRect b="0%" l="-100%" r="0%" t="-100%"/>
        </a:gradFill>
      </p:bgPr>
    </p:bg>
    <p:spTree>
      <p:nvGrpSpPr>
        <p:cNvPr id="475" name="Shape 475"/>
        <p:cNvGrpSpPr/>
        <p:nvPr/>
      </p:nvGrpSpPr>
      <p:grpSpPr>
        <a:xfrm>
          <a:off x="0" y="0"/>
          <a:ext cx="0" cy="0"/>
          <a:chOff x="0" y="0"/>
          <a:chExt cx="0" cy="0"/>
        </a:xfrm>
      </p:grpSpPr>
      <p:grpSp>
        <p:nvGrpSpPr>
          <p:cNvPr id="476" name="Google Shape;476;p47"/>
          <p:cNvGrpSpPr/>
          <p:nvPr/>
        </p:nvGrpSpPr>
        <p:grpSpPr>
          <a:xfrm>
            <a:off x="1028700" y="3846411"/>
            <a:ext cx="6779798" cy="3420627"/>
            <a:chOff x="0" y="-114300"/>
            <a:chExt cx="1785614" cy="900900"/>
          </a:xfrm>
        </p:grpSpPr>
        <p:sp>
          <p:nvSpPr>
            <p:cNvPr id="477" name="Google Shape;477;p47"/>
            <p:cNvSpPr/>
            <p:nvPr/>
          </p:nvSpPr>
          <p:spPr>
            <a:xfrm>
              <a:off x="0" y="0"/>
              <a:ext cx="1785614" cy="786567"/>
            </a:xfrm>
            <a:custGeom>
              <a:rect b="b" l="l" r="r" t="t"/>
              <a:pathLst>
                <a:path extrusionOk="0" h="786567" w="1785614">
                  <a:moveTo>
                    <a:pt x="28548" y="0"/>
                  </a:moveTo>
                  <a:lnTo>
                    <a:pt x="1757067" y="0"/>
                  </a:lnTo>
                  <a:cubicBezTo>
                    <a:pt x="1772833" y="0"/>
                    <a:pt x="1785614" y="12781"/>
                    <a:pt x="1785614" y="28548"/>
                  </a:cubicBezTo>
                  <a:lnTo>
                    <a:pt x="1785614" y="758019"/>
                  </a:lnTo>
                  <a:cubicBezTo>
                    <a:pt x="1785614" y="773786"/>
                    <a:pt x="1772833" y="786567"/>
                    <a:pt x="1757067" y="786567"/>
                  </a:cubicBezTo>
                  <a:lnTo>
                    <a:pt x="28548" y="786567"/>
                  </a:lnTo>
                  <a:cubicBezTo>
                    <a:pt x="12781" y="786567"/>
                    <a:pt x="0" y="773786"/>
                    <a:pt x="0" y="758019"/>
                  </a:cubicBezTo>
                  <a:lnTo>
                    <a:pt x="0" y="28548"/>
                  </a:lnTo>
                  <a:cubicBezTo>
                    <a:pt x="0" y="12781"/>
                    <a:pt x="12781" y="0"/>
                    <a:pt x="28548" y="0"/>
                  </a:cubicBezTo>
                  <a:close/>
                </a:path>
              </a:pathLst>
            </a:custGeom>
            <a:solidFill>
              <a:srgbClr val="FFFFFF">
                <a:alpha val="27450"/>
              </a:srgbClr>
            </a:solidFill>
            <a:ln cap="rnd" cmpd="sng" w="19050">
              <a:solidFill>
                <a:srgbClr val="6378E6">
                  <a:alpha val="2745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7"/>
            <p:cNvSpPr txBox="1"/>
            <p:nvPr/>
          </p:nvSpPr>
          <p:spPr>
            <a:xfrm>
              <a:off x="0" y="-114300"/>
              <a:ext cx="1785600" cy="900900"/>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9" name="Google Shape;479;p47"/>
          <p:cNvGrpSpPr/>
          <p:nvPr/>
        </p:nvGrpSpPr>
        <p:grpSpPr>
          <a:xfrm>
            <a:off x="8388033" y="3846411"/>
            <a:ext cx="6779798" cy="3420627"/>
            <a:chOff x="0" y="-114300"/>
            <a:chExt cx="1785614" cy="900900"/>
          </a:xfrm>
        </p:grpSpPr>
        <p:sp>
          <p:nvSpPr>
            <p:cNvPr id="480" name="Google Shape;480;p47"/>
            <p:cNvSpPr/>
            <p:nvPr/>
          </p:nvSpPr>
          <p:spPr>
            <a:xfrm>
              <a:off x="0" y="0"/>
              <a:ext cx="1785614" cy="786567"/>
            </a:xfrm>
            <a:custGeom>
              <a:rect b="b" l="l" r="r" t="t"/>
              <a:pathLst>
                <a:path extrusionOk="0" h="786567" w="1785614">
                  <a:moveTo>
                    <a:pt x="28548" y="0"/>
                  </a:moveTo>
                  <a:lnTo>
                    <a:pt x="1757067" y="0"/>
                  </a:lnTo>
                  <a:cubicBezTo>
                    <a:pt x="1772833" y="0"/>
                    <a:pt x="1785614" y="12781"/>
                    <a:pt x="1785614" y="28548"/>
                  </a:cubicBezTo>
                  <a:lnTo>
                    <a:pt x="1785614" y="758019"/>
                  </a:lnTo>
                  <a:cubicBezTo>
                    <a:pt x="1785614" y="773786"/>
                    <a:pt x="1772833" y="786567"/>
                    <a:pt x="1757067" y="786567"/>
                  </a:cubicBezTo>
                  <a:lnTo>
                    <a:pt x="28548" y="786567"/>
                  </a:lnTo>
                  <a:cubicBezTo>
                    <a:pt x="12781" y="786567"/>
                    <a:pt x="0" y="773786"/>
                    <a:pt x="0" y="758019"/>
                  </a:cubicBezTo>
                  <a:lnTo>
                    <a:pt x="0" y="28548"/>
                  </a:lnTo>
                  <a:cubicBezTo>
                    <a:pt x="0" y="12781"/>
                    <a:pt x="12781" y="0"/>
                    <a:pt x="28548" y="0"/>
                  </a:cubicBezTo>
                  <a:close/>
                </a:path>
              </a:pathLst>
            </a:custGeom>
            <a:solidFill>
              <a:srgbClr val="FFFFFF">
                <a:alpha val="27450"/>
              </a:srgbClr>
            </a:solidFill>
            <a:ln cap="rnd" cmpd="sng" w="19050">
              <a:solidFill>
                <a:srgbClr val="6378E6">
                  <a:alpha val="2745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7"/>
            <p:cNvSpPr txBox="1"/>
            <p:nvPr/>
          </p:nvSpPr>
          <p:spPr>
            <a:xfrm>
              <a:off x="0" y="-114300"/>
              <a:ext cx="1785600" cy="900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2" name="Google Shape;482;p47"/>
          <p:cNvSpPr/>
          <p:nvPr/>
        </p:nvSpPr>
        <p:spPr>
          <a:xfrm>
            <a:off x="13969769" y="4621576"/>
            <a:ext cx="4777737" cy="6154895"/>
          </a:xfrm>
          <a:custGeom>
            <a:rect b="b" l="l" r="r" t="t"/>
            <a:pathLst>
              <a:path extrusionOk="0" h="6154895" w="4777737">
                <a:moveTo>
                  <a:pt x="0" y="0"/>
                </a:moveTo>
                <a:lnTo>
                  <a:pt x="4777736" y="0"/>
                </a:lnTo>
                <a:lnTo>
                  <a:pt x="4777736" y="6154895"/>
                </a:lnTo>
                <a:lnTo>
                  <a:pt x="0" y="6154895"/>
                </a:lnTo>
                <a:lnTo>
                  <a:pt x="0" y="0"/>
                </a:lnTo>
                <a:close/>
              </a:path>
            </a:pathLst>
          </a:custGeom>
          <a:blipFill rotWithShape="1">
            <a:blip r:embed="rId3">
              <a:alphaModFix/>
            </a:blip>
            <a:stretch>
              <a:fillRect b="0" l="0" r="0" t="0"/>
            </a:stretch>
          </a:blipFill>
          <a:ln>
            <a:noFill/>
          </a:ln>
        </p:spPr>
      </p:sp>
      <p:sp>
        <p:nvSpPr>
          <p:cNvPr id="483" name="Google Shape;483;p47"/>
          <p:cNvSpPr/>
          <p:nvPr/>
        </p:nvSpPr>
        <p:spPr>
          <a:xfrm>
            <a:off x="14353288" y="402081"/>
            <a:ext cx="2745529" cy="2738665"/>
          </a:xfrm>
          <a:custGeom>
            <a:rect b="b" l="l" r="r" t="t"/>
            <a:pathLst>
              <a:path extrusionOk="0" h="2738665" w="2745529">
                <a:moveTo>
                  <a:pt x="0" y="0"/>
                </a:moveTo>
                <a:lnTo>
                  <a:pt x="2745529" y="0"/>
                </a:lnTo>
                <a:lnTo>
                  <a:pt x="2745529" y="2738666"/>
                </a:lnTo>
                <a:lnTo>
                  <a:pt x="0" y="2738666"/>
                </a:lnTo>
                <a:lnTo>
                  <a:pt x="0" y="0"/>
                </a:lnTo>
                <a:close/>
              </a:path>
            </a:pathLst>
          </a:custGeom>
          <a:blipFill rotWithShape="1">
            <a:blip r:embed="rId4">
              <a:alphaModFix/>
            </a:blip>
            <a:stretch>
              <a:fillRect b="0" l="0" r="0" t="0"/>
            </a:stretch>
          </a:blipFill>
          <a:ln>
            <a:noFill/>
          </a:ln>
        </p:spPr>
      </p:sp>
      <p:sp>
        <p:nvSpPr>
          <p:cNvPr id="484" name="Google Shape;484;p47"/>
          <p:cNvSpPr/>
          <p:nvPr/>
        </p:nvSpPr>
        <p:spPr>
          <a:xfrm>
            <a:off x="-133512" y="7916660"/>
            <a:ext cx="2680970" cy="2466493"/>
          </a:xfrm>
          <a:custGeom>
            <a:rect b="b" l="l" r="r" t="t"/>
            <a:pathLst>
              <a:path extrusionOk="0" h="2466493" w="2680970">
                <a:moveTo>
                  <a:pt x="0" y="0"/>
                </a:moveTo>
                <a:lnTo>
                  <a:pt x="2680970" y="0"/>
                </a:lnTo>
                <a:lnTo>
                  <a:pt x="2680970" y="2466492"/>
                </a:lnTo>
                <a:lnTo>
                  <a:pt x="0" y="2466492"/>
                </a:lnTo>
                <a:lnTo>
                  <a:pt x="0" y="0"/>
                </a:lnTo>
                <a:close/>
              </a:path>
            </a:pathLst>
          </a:custGeom>
          <a:blipFill rotWithShape="1">
            <a:blip r:embed="rId5">
              <a:alphaModFix amt="90000"/>
            </a:blip>
            <a:stretch>
              <a:fillRect b="0" l="0" r="0" t="0"/>
            </a:stretch>
          </a:blipFill>
          <a:ln>
            <a:noFill/>
          </a:ln>
        </p:spPr>
      </p:sp>
      <p:sp>
        <p:nvSpPr>
          <p:cNvPr id="485" name="Google Shape;485;p47"/>
          <p:cNvSpPr txBox="1"/>
          <p:nvPr/>
        </p:nvSpPr>
        <p:spPr>
          <a:xfrm>
            <a:off x="1479164" y="4845503"/>
            <a:ext cx="5878800" cy="571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0" i="0" lang="en-US" sz="3799" u="none" cap="none" strike="noStrike">
                <a:solidFill>
                  <a:srgbClr val="FFFFFF"/>
                </a:solidFill>
                <a:latin typeface="Inria Serif"/>
                <a:ea typeface="Inria Serif"/>
                <a:cs typeface="Inria Serif"/>
                <a:sym typeface="Inria Serif"/>
              </a:rPr>
              <a:t>Main point</a:t>
            </a:r>
            <a:endParaRPr/>
          </a:p>
        </p:txBody>
      </p:sp>
      <p:sp>
        <p:nvSpPr>
          <p:cNvPr id="486" name="Google Shape;486;p47"/>
          <p:cNvSpPr txBox="1"/>
          <p:nvPr/>
        </p:nvSpPr>
        <p:spPr>
          <a:xfrm>
            <a:off x="1479164" y="5702679"/>
            <a:ext cx="5878800" cy="962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00" u="none" cap="none" strike="noStrike">
                <a:solidFill>
                  <a:srgbClr val="FFFFFF"/>
                </a:solidFill>
                <a:latin typeface="Overpass"/>
                <a:ea typeface="Overpass"/>
                <a:cs typeface="Overpass"/>
                <a:sym typeface="Overpass"/>
              </a:rPr>
              <a:t>A paragraph. Elaborate on what you want to discuss. </a:t>
            </a:r>
            <a:endParaRPr/>
          </a:p>
        </p:txBody>
      </p:sp>
      <p:sp>
        <p:nvSpPr>
          <p:cNvPr id="487" name="Google Shape;487;p47"/>
          <p:cNvSpPr txBox="1"/>
          <p:nvPr/>
        </p:nvSpPr>
        <p:spPr>
          <a:xfrm>
            <a:off x="8838497" y="4845503"/>
            <a:ext cx="5878800" cy="5715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0" i="0" lang="en-US" sz="3799" u="none" cap="none" strike="noStrike">
                <a:solidFill>
                  <a:srgbClr val="FFFFFF"/>
                </a:solidFill>
                <a:latin typeface="Inria Serif"/>
                <a:ea typeface="Inria Serif"/>
                <a:cs typeface="Inria Serif"/>
                <a:sym typeface="Inria Serif"/>
              </a:rPr>
              <a:t>Main point</a:t>
            </a:r>
            <a:endParaRPr/>
          </a:p>
        </p:txBody>
      </p:sp>
      <p:sp>
        <p:nvSpPr>
          <p:cNvPr id="488" name="Google Shape;488;p47"/>
          <p:cNvSpPr txBox="1"/>
          <p:nvPr/>
        </p:nvSpPr>
        <p:spPr>
          <a:xfrm>
            <a:off x="8838497" y="5702679"/>
            <a:ext cx="5878800" cy="962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00" u="none" cap="none" strike="noStrike">
                <a:solidFill>
                  <a:srgbClr val="FFFFFF"/>
                </a:solidFill>
                <a:latin typeface="Overpass"/>
                <a:ea typeface="Overpass"/>
                <a:cs typeface="Overpass"/>
                <a:sym typeface="Overpass"/>
              </a:rPr>
              <a:t>A paragraph. Elaborate on what you want to discuss. </a:t>
            </a:r>
            <a:endParaRPr/>
          </a:p>
        </p:txBody>
      </p:sp>
      <p:sp>
        <p:nvSpPr>
          <p:cNvPr id="489" name="Google Shape;489;p47"/>
          <p:cNvSpPr txBox="1"/>
          <p:nvPr/>
        </p:nvSpPr>
        <p:spPr>
          <a:xfrm>
            <a:off x="1028700" y="757196"/>
            <a:ext cx="2041500" cy="25905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5"/>
              </a:lnSpc>
              <a:spcBef>
                <a:spcPts val="0"/>
              </a:spcBef>
              <a:spcAft>
                <a:spcPts val="0"/>
              </a:spcAft>
              <a:buNone/>
            </a:pPr>
            <a:r>
              <a:rPr b="0" i="0" lang="en-US" sz="16830" u="none" cap="none" strike="noStrike">
                <a:solidFill>
                  <a:srgbClr val="FFFFFF"/>
                </a:solidFill>
                <a:latin typeface="Pinyon Script"/>
                <a:ea typeface="Pinyon Script"/>
                <a:cs typeface="Pinyon Script"/>
                <a:sym typeface="Pinyon Script"/>
              </a:rPr>
              <a:t>T </a:t>
            </a:r>
            <a:endParaRPr/>
          </a:p>
        </p:txBody>
      </p:sp>
      <p:sp>
        <p:nvSpPr>
          <p:cNvPr id="490" name="Google Shape;490;p47"/>
          <p:cNvSpPr txBox="1"/>
          <p:nvPr/>
        </p:nvSpPr>
        <p:spPr>
          <a:xfrm>
            <a:off x="2304205" y="1612853"/>
            <a:ext cx="6672300" cy="14490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6"/>
              </a:lnSpc>
              <a:spcBef>
                <a:spcPts val="0"/>
              </a:spcBef>
              <a:spcAft>
                <a:spcPts val="0"/>
              </a:spcAft>
              <a:buNone/>
            </a:pPr>
            <a:r>
              <a:rPr b="0" i="0" lang="en-US" sz="9413" u="none" cap="none" strike="noStrike">
                <a:solidFill>
                  <a:srgbClr val="FFFFFF"/>
                </a:solidFill>
                <a:latin typeface="Inria Serif"/>
                <a:ea typeface="Inria Serif"/>
                <a:cs typeface="Inria Serif"/>
                <a:sym typeface="Inria Serif"/>
              </a:rPr>
              <a:t>opic or idea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64B3E8"/>
            </a:gs>
            <a:gs pos="33330">
              <a:srgbClr val="D2C75C">
                <a:alpha val="97254"/>
              </a:srgbClr>
            </a:gs>
            <a:gs pos="66670">
              <a:srgbClr val="C65667"/>
            </a:gs>
            <a:gs pos="100000">
              <a:srgbClr val="C857B6">
                <a:alpha val="97254"/>
              </a:srgbClr>
            </a:gs>
          </a:gsLst>
          <a:path path="circle">
            <a:fillToRect b="100%" l="0%" r="100%" t="0%"/>
          </a:path>
          <a:tileRect b="0%" l="-100%" r="0%" t="-100%"/>
        </a:gradFill>
      </p:bgPr>
    </p:bg>
    <p:spTree>
      <p:nvGrpSpPr>
        <p:cNvPr id="494" name="Shape 494"/>
        <p:cNvGrpSpPr/>
        <p:nvPr/>
      </p:nvGrpSpPr>
      <p:grpSpPr>
        <a:xfrm>
          <a:off x="0" y="0"/>
          <a:ext cx="0" cy="0"/>
          <a:chOff x="0" y="0"/>
          <a:chExt cx="0" cy="0"/>
        </a:xfrm>
      </p:grpSpPr>
      <p:pic>
        <p:nvPicPr>
          <p:cNvPr id="495" name="Google Shape;495;p48"/>
          <p:cNvPicPr preferRelativeResize="0"/>
          <p:nvPr/>
        </p:nvPicPr>
        <p:blipFill rotWithShape="1">
          <a:blip r:embed="rId3">
            <a:alphaModFix/>
          </a:blip>
          <a:srcRect b="10739" l="6507" r="0" t="4226"/>
          <a:stretch/>
        </p:blipFill>
        <p:spPr>
          <a:xfrm>
            <a:off x="1028700" y="1028700"/>
            <a:ext cx="6028555" cy="8229598"/>
          </a:xfrm>
          <a:prstGeom prst="rect">
            <a:avLst/>
          </a:prstGeom>
          <a:noFill/>
          <a:ln>
            <a:noFill/>
          </a:ln>
        </p:spPr>
      </p:pic>
      <p:sp>
        <p:nvSpPr>
          <p:cNvPr id="496" name="Google Shape;496;p48"/>
          <p:cNvSpPr/>
          <p:nvPr/>
        </p:nvSpPr>
        <p:spPr>
          <a:xfrm>
            <a:off x="15290279" y="7576819"/>
            <a:ext cx="3278887" cy="3362961"/>
          </a:xfrm>
          <a:custGeom>
            <a:rect b="b" l="l" r="r" t="t"/>
            <a:pathLst>
              <a:path extrusionOk="0" h="3362961" w="3278887">
                <a:moveTo>
                  <a:pt x="0" y="0"/>
                </a:moveTo>
                <a:lnTo>
                  <a:pt x="3278887" y="0"/>
                </a:lnTo>
                <a:lnTo>
                  <a:pt x="3278887" y="3362962"/>
                </a:lnTo>
                <a:lnTo>
                  <a:pt x="0" y="3362962"/>
                </a:lnTo>
                <a:lnTo>
                  <a:pt x="0" y="0"/>
                </a:lnTo>
                <a:close/>
              </a:path>
            </a:pathLst>
          </a:custGeom>
          <a:blipFill rotWithShape="1">
            <a:blip r:embed="rId4">
              <a:alphaModFix amt="56000"/>
            </a:blip>
            <a:stretch>
              <a:fillRect b="0" l="0" r="0" t="0"/>
            </a:stretch>
          </a:blipFill>
          <a:ln>
            <a:noFill/>
          </a:ln>
        </p:spPr>
      </p:sp>
      <p:sp>
        <p:nvSpPr>
          <p:cNvPr id="497" name="Google Shape;497;p48"/>
          <p:cNvSpPr txBox="1"/>
          <p:nvPr/>
        </p:nvSpPr>
        <p:spPr>
          <a:xfrm>
            <a:off x="8482323" y="3090265"/>
            <a:ext cx="2367300" cy="30039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9"/>
              </a:lnSpc>
              <a:spcBef>
                <a:spcPts val="0"/>
              </a:spcBef>
              <a:spcAft>
                <a:spcPts val="0"/>
              </a:spcAft>
              <a:buNone/>
            </a:pPr>
            <a:r>
              <a:rPr b="0" i="0" lang="en-US" sz="19516" u="none" cap="none" strike="noStrike">
                <a:solidFill>
                  <a:srgbClr val="FFFFFF"/>
                </a:solidFill>
                <a:latin typeface="Pinyon Script"/>
                <a:ea typeface="Pinyon Script"/>
                <a:cs typeface="Pinyon Script"/>
                <a:sym typeface="Pinyon Script"/>
              </a:rPr>
              <a:t>T </a:t>
            </a:r>
            <a:endParaRPr/>
          </a:p>
        </p:txBody>
      </p:sp>
      <p:sp>
        <p:nvSpPr>
          <p:cNvPr id="498" name="Google Shape;498;p48"/>
          <p:cNvSpPr/>
          <p:nvPr/>
        </p:nvSpPr>
        <p:spPr>
          <a:xfrm>
            <a:off x="5654553" y="569131"/>
            <a:ext cx="2053859" cy="2112499"/>
          </a:xfrm>
          <a:custGeom>
            <a:rect b="b" l="l" r="r" t="t"/>
            <a:pathLst>
              <a:path extrusionOk="0" h="2112499" w="2053859">
                <a:moveTo>
                  <a:pt x="0" y="0"/>
                </a:moveTo>
                <a:lnTo>
                  <a:pt x="2053858" y="0"/>
                </a:lnTo>
                <a:lnTo>
                  <a:pt x="2053858" y="2112499"/>
                </a:lnTo>
                <a:lnTo>
                  <a:pt x="0" y="2112499"/>
                </a:lnTo>
                <a:lnTo>
                  <a:pt x="0" y="0"/>
                </a:lnTo>
                <a:close/>
              </a:path>
            </a:pathLst>
          </a:custGeom>
          <a:blipFill rotWithShape="1">
            <a:blip r:embed="rId5">
              <a:alphaModFix/>
            </a:blip>
            <a:stretch>
              <a:fillRect b="0" l="0" r="0" t="0"/>
            </a:stretch>
          </a:blipFill>
          <a:ln>
            <a:noFill/>
          </a:ln>
        </p:spPr>
      </p:sp>
      <p:sp>
        <p:nvSpPr>
          <p:cNvPr id="499" name="Google Shape;499;p48"/>
          <p:cNvSpPr txBox="1"/>
          <p:nvPr/>
        </p:nvSpPr>
        <p:spPr>
          <a:xfrm>
            <a:off x="8307829" y="6160739"/>
            <a:ext cx="8951400" cy="590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FFFFFF"/>
                </a:solidFill>
                <a:latin typeface="Overpass"/>
                <a:ea typeface="Overpass"/>
                <a:cs typeface="Overpass"/>
                <a:sym typeface="Overpass"/>
              </a:rPr>
              <a:t>A paragraph. Elaborate on what you want to discuss. </a:t>
            </a:r>
            <a:endParaRPr/>
          </a:p>
        </p:txBody>
      </p:sp>
      <p:sp>
        <p:nvSpPr>
          <p:cNvPr id="500" name="Google Shape;500;p48"/>
          <p:cNvSpPr txBox="1"/>
          <p:nvPr/>
        </p:nvSpPr>
        <p:spPr>
          <a:xfrm>
            <a:off x="9918064" y="4047204"/>
            <a:ext cx="7737300" cy="16800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0" i="0" lang="en-US" sz="10915" u="none" cap="none" strike="noStrike">
                <a:solidFill>
                  <a:srgbClr val="FFFFFF"/>
                </a:solidFill>
                <a:latin typeface="Inria Serif"/>
                <a:ea typeface="Inria Serif"/>
                <a:cs typeface="Inria Serif"/>
                <a:sym typeface="Inria Serif"/>
              </a:rPr>
              <a:t>opic or idea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C5004E"/>
            </a:gs>
            <a:gs pos="25000">
              <a:srgbClr val="FF97A2"/>
            </a:gs>
            <a:gs pos="50000">
              <a:srgbClr val="F34897"/>
            </a:gs>
            <a:gs pos="75000">
              <a:srgbClr val="F4BBBB"/>
            </a:gs>
            <a:gs pos="100000">
              <a:srgbClr val="FA2B4E"/>
            </a:gs>
          </a:gsLst>
          <a:path path="circle">
            <a:fillToRect b="100%" l="0%" r="100%" t="0%"/>
          </a:path>
          <a:tileRect b="0%" l="-100%" r="0%" t="-100%"/>
        </a:gradFill>
      </p:bgPr>
    </p:bg>
    <p:spTree>
      <p:nvGrpSpPr>
        <p:cNvPr id="504" name="Shape 504"/>
        <p:cNvGrpSpPr/>
        <p:nvPr/>
      </p:nvGrpSpPr>
      <p:grpSpPr>
        <a:xfrm>
          <a:off x="0" y="0"/>
          <a:ext cx="0" cy="0"/>
          <a:chOff x="0" y="0"/>
          <a:chExt cx="0" cy="0"/>
        </a:xfrm>
      </p:grpSpPr>
      <p:sp>
        <p:nvSpPr>
          <p:cNvPr id="505" name="Google Shape;505;p49"/>
          <p:cNvSpPr/>
          <p:nvPr/>
        </p:nvSpPr>
        <p:spPr>
          <a:xfrm>
            <a:off x="-2388511" y="148525"/>
            <a:ext cx="6528324" cy="6006058"/>
          </a:xfrm>
          <a:custGeom>
            <a:rect b="b" l="l" r="r" t="t"/>
            <a:pathLst>
              <a:path extrusionOk="0" h="6006058" w="6528324">
                <a:moveTo>
                  <a:pt x="0" y="0"/>
                </a:moveTo>
                <a:lnTo>
                  <a:pt x="6528324" y="0"/>
                </a:lnTo>
                <a:lnTo>
                  <a:pt x="6528324" y="6006058"/>
                </a:lnTo>
                <a:lnTo>
                  <a:pt x="0" y="6006058"/>
                </a:lnTo>
                <a:lnTo>
                  <a:pt x="0" y="0"/>
                </a:lnTo>
                <a:close/>
              </a:path>
            </a:pathLst>
          </a:custGeom>
          <a:blipFill rotWithShape="1">
            <a:blip r:embed="rId3">
              <a:alphaModFix amt="83000"/>
            </a:blip>
            <a:stretch>
              <a:fillRect b="0" l="0" r="0" t="0"/>
            </a:stretch>
          </a:blipFill>
          <a:ln>
            <a:noFill/>
          </a:ln>
        </p:spPr>
      </p:sp>
      <p:sp>
        <p:nvSpPr>
          <p:cNvPr id="506" name="Google Shape;506;p49"/>
          <p:cNvSpPr/>
          <p:nvPr/>
        </p:nvSpPr>
        <p:spPr>
          <a:xfrm rot="1413338">
            <a:off x="13262773" y="5333589"/>
            <a:ext cx="7000687" cy="6440632"/>
          </a:xfrm>
          <a:custGeom>
            <a:rect b="b" l="l" r="r" t="t"/>
            <a:pathLst>
              <a:path extrusionOk="0" h="6434823" w="6994373">
                <a:moveTo>
                  <a:pt x="0" y="0"/>
                </a:moveTo>
                <a:lnTo>
                  <a:pt x="6994373" y="0"/>
                </a:lnTo>
                <a:lnTo>
                  <a:pt x="6994373" y="6434824"/>
                </a:lnTo>
                <a:lnTo>
                  <a:pt x="0" y="6434824"/>
                </a:lnTo>
                <a:lnTo>
                  <a:pt x="0" y="0"/>
                </a:lnTo>
                <a:close/>
              </a:path>
            </a:pathLst>
          </a:custGeom>
          <a:blipFill rotWithShape="1">
            <a:blip r:embed="rId3">
              <a:alphaModFix amt="83000"/>
            </a:blip>
            <a:stretch>
              <a:fillRect b="0" l="0" r="0" t="0"/>
            </a:stretch>
          </a:blipFill>
          <a:ln>
            <a:noFill/>
          </a:ln>
        </p:spPr>
      </p:sp>
      <p:graphicFrame>
        <p:nvGraphicFramePr>
          <p:cNvPr id="507" name="Google Shape;507;p49"/>
          <p:cNvGraphicFramePr/>
          <p:nvPr/>
        </p:nvGraphicFramePr>
        <p:xfrm>
          <a:off x="1028700" y="3151554"/>
          <a:ext cx="3000000" cy="3000000"/>
        </p:xfrm>
        <a:graphic>
          <a:graphicData uri="http://schemas.openxmlformats.org/drawingml/2006/table">
            <a:tbl>
              <a:tblPr>
                <a:noFill/>
                <a:tableStyleId>{1EC445DD-A767-4336-8BB3-7551BF121DE4}</a:tableStyleId>
              </a:tblPr>
              <a:tblGrid>
                <a:gridCol w="3246125"/>
                <a:gridCol w="3246125"/>
                <a:gridCol w="3246125"/>
                <a:gridCol w="3246125"/>
                <a:gridCol w="3246125"/>
              </a:tblGrid>
              <a:tr h="1247925">
                <a:tc>
                  <a:txBody>
                    <a:bodyPr/>
                    <a:lstStyle/>
                    <a:p>
                      <a:pPr indent="0" lvl="0" marL="0" marR="0" rtl="0" algn="ctr">
                        <a:lnSpc>
                          <a:spcPct val="140017"/>
                        </a:lnSpc>
                        <a:spcBef>
                          <a:spcPts val="0"/>
                        </a:spcBef>
                        <a:spcAft>
                          <a:spcPts val="0"/>
                        </a:spcAft>
                        <a:buNone/>
                      </a:pPr>
                      <a:r>
                        <a:rPr lang="en-US" sz="2299" u="none" cap="none" strike="noStrike">
                          <a:solidFill>
                            <a:srgbClr val="000000"/>
                          </a:solidFill>
                          <a:latin typeface="Inria Serif"/>
                          <a:ea typeface="Inria Serif"/>
                          <a:cs typeface="Inria Serif"/>
                          <a:sym typeface="Inria Serif"/>
                        </a:rPr>
                        <a:t>Column name</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BBF2FC">
                        <a:alpha val="69800"/>
                      </a:srgbClr>
                    </a:solidFill>
                  </a:tcPr>
                </a:tc>
                <a:tc>
                  <a:txBody>
                    <a:bodyPr/>
                    <a:lstStyle/>
                    <a:p>
                      <a:pPr indent="0" lvl="0" marL="0" marR="0" rtl="0" algn="ctr">
                        <a:lnSpc>
                          <a:spcPct val="140017"/>
                        </a:lnSpc>
                        <a:spcBef>
                          <a:spcPts val="0"/>
                        </a:spcBef>
                        <a:spcAft>
                          <a:spcPts val="0"/>
                        </a:spcAft>
                        <a:buNone/>
                      </a:pPr>
                      <a:r>
                        <a:rPr lang="en-US" sz="2299" u="none" cap="none" strike="noStrike">
                          <a:solidFill>
                            <a:srgbClr val="000000"/>
                          </a:solidFill>
                          <a:latin typeface="Inria Serif"/>
                          <a:ea typeface="Inria Serif"/>
                          <a:cs typeface="Inria Serif"/>
                          <a:sym typeface="Inria Serif"/>
                        </a:rPr>
                        <a:t>Column name</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BBF2FC">
                        <a:alpha val="69800"/>
                      </a:srgbClr>
                    </a:solidFill>
                  </a:tcPr>
                </a:tc>
                <a:tc>
                  <a:txBody>
                    <a:bodyPr/>
                    <a:lstStyle/>
                    <a:p>
                      <a:pPr indent="0" lvl="0" marL="0" marR="0" rtl="0" algn="ctr">
                        <a:lnSpc>
                          <a:spcPct val="140017"/>
                        </a:lnSpc>
                        <a:spcBef>
                          <a:spcPts val="0"/>
                        </a:spcBef>
                        <a:spcAft>
                          <a:spcPts val="0"/>
                        </a:spcAft>
                        <a:buNone/>
                      </a:pPr>
                      <a:r>
                        <a:rPr lang="en-US" sz="2299" u="none" cap="none" strike="noStrike">
                          <a:solidFill>
                            <a:srgbClr val="000000"/>
                          </a:solidFill>
                          <a:latin typeface="Inria Serif"/>
                          <a:ea typeface="Inria Serif"/>
                          <a:cs typeface="Inria Serif"/>
                          <a:sym typeface="Inria Serif"/>
                        </a:rPr>
                        <a:t>Column name</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BBF2FC">
                        <a:alpha val="69800"/>
                      </a:srgbClr>
                    </a:solidFill>
                  </a:tcPr>
                </a:tc>
                <a:tc>
                  <a:txBody>
                    <a:bodyPr/>
                    <a:lstStyle/>
                    <a:p>
                      <a:pPr indent="0" lvl="0" marL="0" marR="0" rtl="0" algn="ctr">
                        <a:lnSpc>
                          <a:spcPct val="140017"/>
                        </a:lnSpc>
                        <a:spcBef>
                          <a:spcPts val="0"/>
                        </a:spcBef>
                        <a:spcAft>
                          <a:spcPts val="0"/>
                        </a:spcAft>
                        <a:buNone/>
                      </a:pPr>
                      <a:r>
                        <a:rPr lang="en-US" sz="2299" u="none" cap="none" strike="noStrike">
                          <a:solidFill>
                            <a:srgbClr val="000000"/>
                          </a:solidFill>
                          <a:latin typeface="Inria Serif"/>
                          <a:ea typeface="Inria Serif"/>
                          <a:cs typeface="Inria Serif"/>
                          <a:sym typeface="Inria Serif"/>
                        </a:rPr>
                        <a:t>Column name</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BBF2FC">
                        <a:alpha val="69800"/>
                      </a:srgbClr>
                    </a:solidFill>
                  </a:tcPr>
                </a:tc>
                <a:tc>
                  <a:txBody>
                    <a:bodyPr/>
                    <a:lstStyle/>
                    <a:p>
                      <a:pPr indent="0" lvl="0" marL="0" marR="0" rtl="0" algn="ctr">
                        <a:lnSpc>
                          <a:spcPct val="140017"/>
                        </a:lnSpc>
                        <a:spcBef>
                          <a:spcPts val="0"/>
                        </a:spcBef>
                        <a:spcAft>
                          <a:spcPts val="0"/>
                        </a:spcAft>
                        <a:buNone/>
                      </a:pPr>
                      <a:r>
                        <a:rPr lang="en-US" sz="2299" u="none" cap="none" strike="noStrike">
                          <a:solidFill>
                            <a:srgbClr val="000000"/>
                          </a:solidFill>
                          <a:latin typeface="Inria Serif"/>
                          <a:ea typeface="Inria Serif"/>
                          <a:cs typeface="Inria Serif"/>
                          <a:sym typeface="Inria Serif"/>
                        </a:rPr>
                        <a:t>Column name</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BBF2FC">
                        <a:alpha val="69800"/>
                      </a:srgbClr>
                    </a:solidFill>
                  </a:tcPr>
                </a:tc>
              </a:tr>
              <a:tr h="971775">
                <a:tc>
                  <a:txBody>
                    <a:bodyPr/>
                    <a:lstStyle/>
                    <a:p>
                      <a:pPr indent="0" lvl="0" marL="0" marR="0" rtl="0" algn="ctr">
                        <a:lnSpc>
                          <a:spcPct val="190909"/>
                        </a:lnSpc>
                        <a:spcBef>
                          <a:spcPts val="0"/>
                        </a:spcBef>
                        <a:spcAft>
                          <a:spcPts val="0"/>
                        </a:spcAft>
                        <a:buNone/>
                      </a:pPr>
                      <a:r>
                        <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FFFFFF">
                        <a:alpha val="69800"/>
                      </a:srgbClr>
                    </a:solidFill>
                  </a:tcPr>
                </a:tc>
                <a:tc>
                  <a:txBody>
                    <a:bodyPr/>
                    <a:lstStyle/>
                    <a:p>
                      <a:pPr indent="0" lvl="0" marL="0" marR="0" rtl="0" algn="ctr">
                        <a:lnSpc>
                          <a:spcPct val="190909"/>
                        </a:lnSpc>
                        <a:spcBef>
                          <a:spcPts val="0"/>
                        </a:spcBef>
                        <a:spcAft>
                          <a:spcPts val="0"/>
                        </a:spcAft>
                        <a:buNone/>
                      </a:pPr>
                      <a:r>
                        <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FFFFFF">
                        <a:alpha val="69800"/>
                      </a:srgbClr>
                    </a:solidFill>
                  </a:tcPr>
                </a:tc>
                <a:tc>
                  <a:txBody>
                    <a:bodyPr/>
                    <a:lstStyle/>
                    <a:p>
                      <a:pPr indent="0" lvl="0" marL="0" marR="0" rtl="0" algn="ctr">
                        <a:lnSpc>
                          <a:spcPct val="190909"/>
                        </a:lnSpc>
                        <a:spcBef>
                          <a:spcPts val="0"/>
                        </a:spcBef>
                        <a:spcAft>
                          <a:spcPts val="0"/>
                        </a:spcAft>
                        <a:buNone/>
                      </a:pPr>
                      <a:r>
                        <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FFFFFF">
                        <a:alpha val="69800"/>
                      </a:srgbClr>
                    </a:solidFill>
                  </a:tcPr>
                </a:tc>
                <a:tc>
                  <a:txBody>
                    <a:bodyPr/>
                    <a:lstStyle/>
                    <a:p>
                      <a:pPr indent="0" lvl="0" marL="0" marR="0" rtl="0" algn="ctr">
                        <a:lnSpc>
                          <a:spcPct val="190909"/>
                        </a:lnSpc>
                        <a:spcBef>
                          <a:spcPts val="0"/>
                        </a:spcBef>
                        <a:spcAft>
                          <a:spcPts val="0"/>
                        </a:spcAft>
                        <a:buNone/>
                      </a:pPr>
                      <a:r>
                        <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FFFFFF">
                        <a:alpha val="69800"/>
                      </a:srgbClr>
                    </a:solidFill>
                  </a:tcPr>
                </a:tc>
                <a:tc>
                  <a:txBody>
                    <a:bodyPr/>
                    <a:lstStyle/>
                    <a:p>
                      <a:pPr indent="0" lvl="0" marL="0" marR="0" rtl="0" algn="ctr">
                        <a:lnSpc>
                          <a:spcPct val="190909"/>
                        </a:lnSpc>
                        <a:spcBef>
                          <a:spcPts val="0"/>
                        </a:spcBef>
                        <a:spcAft>
                          <a:spcPts val="0"/>
                        </a:spcAft>
                        <a:buNone/>
                      </a:pPr>
                      <a:r>
                        <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FFFFFF">
                        <a:alpha val="69800"/>
                      </a:srgbClr>
                    </a:solidFill>
                  </a:tcPr>
                </a:tc>
              </a:tr>
              <a:tr h="971775">
                <a:tc>
                  <a:txBody>
                    <a:bodyPr/>
                    <a:lstStyle/>
                    <a:p>
                      <a:pPr indent="0" lvl="0" marL="0" marR="0" rtl="0" algn="ctr">
                        <a:lnSpc>
                          <a:spcPct val="190909"/>
                        </a:lnSpc>
                        <a:spcBef>
                          <a:spcPts val="0"/>
                        </a:spcBef>
                        <a:spcAft>
                          <a:spcPts val="0"/>
                        </a:spcAft>
                        <a:buNone/>
                      </a:pPr>
                      <a:r>
                        <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FFFFFF">
                        <a:alpha val="69800"/>
                      </a:srgbClr>
                    </a:solidFill>
                  </a:tcPr>
                </a:tc>
                <a:tc>
                  <a:txBody>
                    <a:bodyPr/>
                    <a:lstStyle/>
                    <a:p>
                      <a:pPr indent="0" lvl="0" marL="0" marR="0" rtl="0" algn="ctr">
                        <a:lnSpc>
                          <a:spcPct val="190909"/>
                        </a:lnSpc>
                        <a:spcBef>
                          <a:spcPts val="0"/>
                        </a:spcBef>
                        <a:spcAft>
                          <a:spcPts val="0"/>
                        </a:spcAft>
                        <a:buNone/>
                      </a:pPr>
                      <a:r>
                        <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FFFFFF">
                        <a:alpha val="69800"/>
                      </a:srgbClr>
                    </a:solidFill>
                  </a:tcPr>
                </a:tc>
                <a:tc>
                  <a:txBody>
                    <a:bodyPr/>
                    <a:lstStyle/>
                    <a:p>
                      <a:pPr indent="0" lvl="0" marL="0" marR="0" rtl="0" algn="ctr">
                        <a:lnSpc>
                          <a:spcPct val="190909"/>
                        </a:lnSpc>
                        <a:spcBef>
                          <a:spcPts val="0"/>
                        </a:spcBef>
                        <a:spcAft>
                          <a:spcPts val="0"/>
                        </a:spcAft>
                        <a:buNone/>
                      </a:pPr>
                      <a:r>
                        <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FFFFFF">
                        <a:alpha val="69800"/>
                      </a:srgbClr>
                    </a:solidFill>
                  </a:tcPr>
                </a:tc>
                <a:tc>
                  <a:txBody>
                    <a:bodyPr/>
                    <a:lstStyle/>
                    <a:p>
                      <a:pPr indent="0" lvl="0" marL="0" marR="0" rtl="0" algn="ctr">
                        <a:lnSpc>
                          <a:spcPct val="190909"/>
                        </a:lnSpc>
                        <a:spcBef>
                          <a:spcPts val="0"/>
                        </a:spcBef>
                        <a:spcAft>
                          <a:spcPts val="0"/>
                        </a:spcAft>
                        <a:buNone/>
                      </a:pPr>
                      <a:r>
                        <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FFFFFF">
                        <a:alpha val="69800"/>
                      </a:srgbClr>
                    </a:solidFill>
                  </a:tcPr>
                </a:tc>
                <a:tc>
                  <a:txBody>
                    <a:bodyPr/>
                    <a:lstStyle/>
                    <a:p>
                      <a:pPr indent="0" lvl="0" marL="0" marR="0" rtl="0" algn="ctr">
                        <a:lnSpc>
                          <a:spcPct val="190909"/>
                        </a:lnSpc>
                        <a:spcBef>
                          <a:spcPts val="0"/>
                        </a:spcBef>
                        <a:spcAft>
                          <a:spcPts val="0"/>
                        </a:spcAft>
                        <a:buNone/>
                      </a:pPr>
                      <a:r>
                        <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FFFFFF">
                        <a:alpha val="69800"/>
                      </a:srgbClr>
                    </a:solidFill>
                  </a:tcPr>
                </a:tc>
              </a:tr>
              <a:tr h="971775">
                <a:tc>
                  <a:txBody>
                    <a:bodyPr/>
                    <a:lstStyle/>
                    <a:p>
                      <a:pPr indent="0" lvl="0" marL="0" marR="0" rtl="0" algn="ctr">
                        <a:lnSpc>
                          <a:spcPct val="190909"/>
                        </a:lnSpc>
                        <a:spcBef>
                          <a:spcPts val="0"/>
                        </a:spcBef>
                        <a:spcAft>
                          <a:spcPts val="0"/>
                        </a:spcAft>
                        <a:buNone/>
                      </a:pPr>
                      <a:r>
                        <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FFFFFF">
                        <a:alpha val="69800"/>
                      </a:srgbClr>
                    </a:solidFill>
                  </a:tcPr>
                </a:tc>
                <a:tc>
                  <a:txBody>
                    <a:bodyPr/>
                    <a:lstStyle/>
                    <a:p>
                      <a:pPr indent="0" lvl="0" marL="0" marR="0" rtl="0" algn="ctr">
                        <a:lnSpc>
                          <a:spcPct val="190909"/>
                        </a:lnSpc>
                        <a:spcBef>
                          <a:spcPts val="0"/>
                        </a:spcBef>
                        <a:spcAft>
                          <a:spcPts val="0"/>
                        </a:spcAft>
                        <a:buNone/>
                      </a:pPr>
                      <a:r>
                        <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FFFFFF">
                        <a:alpha val="69800"/>
                      </a:srgbClr>
                    </a:solidFill>
                  </a:tcPr>
                </a:tc>
                <a:tc>
                  <a:txBody>
                    <a:bodyPr/>
                    <a:lstStyle/>
                    <a:p>
                      <a:pPr indent="0" lvl="0" marL="0" marR="0" rtl="0" algn="ctr">
                        <a:lnSpc>
                          <a:spcPct val="190909"/>
                        </a:lnSpc>
                        <a:spcBef>
                          <a:spcPts val="0"/>
                        </a:spcBef>
                        <a:spcAft>
                          <a:spcPts val="0"/>
                        </a:spcAft>
                        <a:buNone/>
                      </a:pPr>
                      <a:r>
                        <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FFFFFF">
                        <a:alpha val="69800"/>
                      </a:srgbClr>
                    </a:solidFill>
                  </a:tcPr>
                </a:tc>
                <a:tc>
                  <a:txBody>
                    <a:bodyPr/>
                    <a:lstStyle/>
                    <a:p>
                      <a:pPr indent="0" lvl="0" marL="0" marR="0" rtl="0" algn="ctr">
                        <a:lnSpc>
                          <a:spcPct val="190909"/>
                        </a:lnSpc>
                        <a:spcBef>
                          <a:spcPts val="0"/>
                        </a:spcBef>
                        <a:spcAft>
                          <a:spcPts val="0"/>
                        </a:spcAft>
                        <a:buNone/>
                      </a:pPr>
                      <a:r>
                        <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FFFFFF">
                        <a:alpha val="69800"/>
                      </a:srgbClr>
                    </a:solidFill>
                  </a:tcPr>
                </a:tc>
                <a:tc>
                  <a:txBody>
                    <a:bodyPr/>
                    <a:lstStyle/>
                    <a:p>
                      <a:pPr indent="0" lvl="0" marL="0" marR="0" rtl="0" algn="ctr">
                        <a:lnSpc>
                          <a:spcPct val="190909"/>
                        </a:lnSpc>
                        <a:spcBef>
                          <a:spcPts val="0"/>
                        </a:spcBef>
                        <a:spcAft>
                          <a:spcPts val="0"/>
                        </a:spcAft>
                        <a:buNone/>
                      </a:pPr>
                      <a:r>
                        <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FFFFFF">
                        <a:alpha val="69800"/>
                      </a:srgbClr>
                    </a:solidFill>
                  </a:tcPr>
                </a:tc>
              </a:tr>
              <a:tr h="971775">
                <a:tc>
                  <a:txBody>
                    <a:bodyPr/>
                    <a:lstStyle/>
                    <a:p>
                      <a:pPr indent="0" lvl="0" marL="0" marR="0" rtl="0" algn="ctr">
                        <a:lnSpc>
                          <a:spcPct val="190909"/>
                        </a:lnSpc>
                        <a:spcBef>
                          <a:spcPts val="0"/>
                        </a:spcBef>
                        <a:spcAft>
                          <a:spcPts val="0"/>
                        </a:spcAft>
                        <a:buNone/>
                      </a:pPr>
                      <a:r>
                        <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FFFFFF">
                        <a:alpha val="69800"/>
                      </a:srgbClr>
                    </a:solidFill>
                  </a:tcPr>
                </a:tc>
                <a:tc>
                  <a:txBody>
                    <a:bodyPr/>
                    <a:lstStyle/>
                    <a:p>
                      <a:pPr indent="0" lvl="0" marL="0" marR="0" rtl="0" algn="ctr">
                        <a:lnSpc>
                          <a:spcPct val="190909"/>
                        </a:lnSpc>
                        <a:spcBef>
                          <a:spcPts val="0"/>
                        </a:spcBef>
                        <a:spcAft>
                          <a:spcPts val="0"/>
                        </a:spcAft>
                        <a:buNone/>
                      </a:pPr>
                      <a:r>
                        <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FFFFFF">
                        <a:alpha val="69800"/>
                      </a:srgbClr>
                    </a:solidFill>
                  </a:tcPr>
                </a:tc>
                <a:tc>
                  <a:txBody>
                    <a:bodyPr/>
                    <a:lstStyle/>
                    <a:p>
                      <a:pPr indent="0" lvl="0" marL="0" marR="0" rtl="0" algn="ctr">
                        <a:lnSpc>
                          <a:spcPct val="190909"/>
                        </a:lnSpc>
                        <a:spcBef>
                          <a:spcPts val="0"/>
                        </a:spcBef>
                        <a:spcAft>
                          <a:spcPts val="0"/>
                        </a:spcAft>
                        <a:buNone/>
                      </a:pPr>
                      <a:r>
                        <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FFFFFF">
                        <a:alpha val="69800"/>
                      </a:srgbClr>
                    </a:solidFill>
                  </a:tcPr>
                </a:tc>
                <a:tc>
                  <a:txBody>
                    <a:bodyPr/>
                    <a:lstStyle/>
                    <a:p>
                      <a:pPr indent="0" lvl="0" marL="0" marR="0" rtl="0" algn="ctr">
                        <a:lnSpc>
                          <a:spcPct val="190909"/>
                        </a:lnSpc>
                        <a:spcBef>
                          <a:spcPts val="0"/>
                        </a:spcBef>
                        <a:spcAft>
                          <a:spcPts val="0"/>
                        </a:spcAft>
                        <a:buNone/>
                      </a:pPr>
                      <a:r>
                        <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FFFFFF">
                        <a:alpha val="69800"/>
                      </a:srgbClr>
                    </a:solidFill>
                  </a:tcPr>
                </a:tc>
                <a:tc>
                  <a:txBody>
                    <a:bodyPr/>
                    <a:lstStyle/>
                    <a:p>
                      <a:pPr indent="0" lvl="0" marL="0" marR="0" rtl="0" algn="ctr">
                        <a:lnSpc>
                          <a:spcPct val="190909"/>
                        </a:lnSpc>
                        <a:spcBef>
                          <a:spcPts val="0"/>
                        </a:spcBef>
                        <a:spcAft>
                          <a:spcPts val="0"/>
                        </a:spcAft>
                        <a:buNone/>
                      </a:pPr>
                      <a:r>
                        <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FFFFFF">
                        <a:alpha val="69800"/>
                      </a:srgbClr>
                    </a:solidFill>
                  </a:tcPr>
                </a:tc>
              </a:tr>
              <a:tr h="971775">
                <a:tc>
                  <a:txBody>
                    <a:bodyPr/>
                    <a:lstStyle/>
                    <a:p>
                      <a:pPr indent="0" lvl="0" marL="0" marR="0" rtl="0" algn="ctr">
                        <a:lnSpc>
                          <a:spcPct val="190909"/>
                        </a:lnSpc>
                        <a:spcBef>
                          <a:spcPts val="0"/>
                        </a:spcBef>
                        <a:spcAft>
                          <a:spcPts val="0"/>
                        </a:spcAft>
                        <a:buNone/>
                      </a:pPr>
                      <a:r>
                        <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FFFFFF">
                        <a:alpha val="69800"/>
                      </a:srgbClr>
                    </a:solidFill>
                  </a:tcPr>
                </a:tc>
                <a:tc>
                  <a:txBody>
                    <a:bodyPr/>
                    <a:lstStyle/>
                    <a:p>
                      <a:pPr indent="0" lvl="0" marL="0" marR="0" rtl="0" algn="ctr">
                        <a:lnSpc>
                          <a:spcPct val="190909"/>
                        </a:lnSpc>
                        <a:spcBef>
                          <a:spcPts val="0"/>
                        </a:spcBef>
                        <a:spcAft>
                          <a:spcPts val="0"/>
                        </a:spcAft>
                        <a:buNone/>
                      </a:pPr>
                      <a:r>
                        <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FFFFFF">
                        <a:alpha val="69800"/>
                      </a:srgbClr>
                    </a:solidFill>
                  </a:tcPr>
                </a:tc>
                <a:tc>
                  <a:txBody>
                    <a:bodyPr/>
                    <a:lstStyle/>
                    <a:p>
                      <a:pPr indent="0" lvl="0" marL="0" marR="0" rtl="0" algn="ctr">
                        <a:lnSpc>
                          <a:spcPct val="190909"/>
                        </a:lnSpc>
                        <a:spcBef>
                          <a:spcPts val="0"/>
                        </a:spcBef>
                        <a:spcAft>
                          <a:spcPts val="0"/>
                        </a:spcAft>
                        <a:buNone/>
                      </a:pPr>
                      <a:r>
                        <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FFFFFF">
                        <a:alpha val="69800"/>
                      </a:srgbClr>
                    </a:solidFill>
                  </a:tcPr>
                </a:tc>
                <a:tc>
                  <a:txBody>
                    <a:bodyPr/>
                    <a:lstStyle/>
                    <a:p>
                      <a:pPr indent="0" lvl="0" marL="0" marR="0" rtl="0" algn="ctr">
                        <a:lnSpc>
                          <a:spcPct val="190909"/>
                        </a:lnSpc>
                        <a:spcBef>
                          <a:spcPts val="0"/>
                        </a:spcBef>
                        <a:spcAft>
                          <a:spcPts val="0"/>
                        </a:spcAft>
                        <a:buNone/>
                      </a:pPr>
                      <a:r>
                        <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FFFFFF">
                        <a:alpha val="69800"/>
                      </a:srgbClr>
                    </a:solidFill>
                  </a:tcPr>
                </a:tc>
                <a:tc>
                  <a:txBody>
                    <a:bodyPr/>
                    <a:lstStyle/>
                    <a:p>
                      <a:pPr indent="0" lvl="0" marL="0" marR="0" rtl="0" algn="ctr">
                        <a:lnSpc>
                          <a:spcPct val="190909"/>
                        </a:lnSpc>
                        <a:spcBef>
                          <a:spcPts val="0"/>
                        </a:spcBef>
                        <a:spcAft>
                          <a:spcPts val="0"/>
                        </a:spcAft>
                        <a:buNone/>
                      </a:pPr>
                      <a:r>
                        <a:t/>
                      </a:r>
                      <a:endParaRPr sz="1100" u="none" cap="none" strike="noStrike"/>
                    </a:p>
                  </a:txBody>
                  <a:tcPr marT="171450" marB="171450" marR="171450" marL="171450" anchor="ctr">
                    <a:lnL cap="flat" cmpd="sng" w="19050">
                      <a:solidFill>
                        <a:srgbClr val="6378E6"/>
                      </a:solidFill>
                      <a:prstDash val="solid"/>
                      <a:round/>
                      <a:headEnd len="sm" w="sm" type="none"/>
                      <a:tailEnd len="sm" w="sm" type="none"/>
                    </a:lnL>
                    <a:lnR cap="flat" cmpd="sng" w="19050">
                      <a:solidFill>
                        <a:srgbClr val="6378E6"/>
                      </a:solidFill>
                      <a:prstDash val="solid"/>
                      <a:round/>
                      <a:headEnd len="sm" w="sm" type="none"/>
                      <a:tailEnd len="sm" w="sm" type="none"/>
                    </a:lnR>
                    <a:lnT cap="flat" cmpd="sng" w="19050">
                      <a:solidFill>
                        <a:srgbClr val="6378E6"/>
                      </a:solidFill>
                      <a:prstDash val="solid"/>
                      <a:round/>
                      <a:headEnd len="sm" w="sm" type="none"/>
                      <a:tailEnd len="sm" w="sm" type="none"/>
                    </a:lnT>
                    <a:lnB cap="flat" cmpd="sng" w="19050">
                      <a:solidFill>
                        <a:srgbClr val="6378E6"/>
                      </a:solidFill>
                      <a:prstDash val="solid"/>
                      <a:round/>
                      <a:headEnd len="sm" w="sm" type="none"/>
                      <a:tailEnd len="sm" w="sm" type="none"/>
                    </a:lnB>
                    <a:solidFill>
                      <a:srgbClr val="FFFFFF">
                        <a:alpha val="69800"/>
                      </a:srgbClr>
                    </a:solidFill>
                  </a:tcPr>
                </a:tc>
              </a:tr>
            </a:tbl>
          </a:graphicData>
        </a:graphic>
      </p:graphicFrame>
      <p:sp>
        <p:nvSpPr>
          <p:cNvPr id="508" name="Google Shape;508;p49"/>
          <p:cNvSpPr txBox="1"/>
          <p:nvPr/>
        </p:nvSpPr>
        <p:spPr>
          <a:xfrm>
            <a:off x="6112975" y="538701"/>
            <a:ext cx="1693500" cy="21489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6001"/>
              </a:lnSpc>
              <a:spcBef>
                <a:spcPts val="0"/>
              </a:spcBef>
              <a:spcAft>
                <a:spcPts val="0"/>
              </a:spcAft>
              <a:buNone/>
            </a:pPr>
            <a:r>
              <a:rPr b="0" i="0" lang="en-US" sz="13961" u="none" cap="none" strike="noStrike">
                <a:solidFill>
                  <a:srgbClr val="FFFFFF"/>
                </a:solidFill>
                <a:latin typeface="Pinyon Script"/>
                <a:ea typeface="Pinyon Script"/>
                <a:cs typeface="Pinyon Script"/>
                <a:sym typeface="Pinyon Script"/>
              </a:rPr>
              <a:t>T </a:t>
            </a:r>
            <a:endParaRPr/>
          </a:p>
        </p:txBody>
      </p:sp>
      <p:sp>
        <p:nvSpPr>
          <p:cNvPr id="509" name="Google Shape;509;p49"/>
          <p:cNvSpPr txBox="1"/>
          <p:nvPr/>
        </p:nvSpPr>
        <p:spPr>
          <a:xfrm>
            <a:off x="7135100" y="1211850"/>
            <a:ext cx="6878100" cy="12021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6011"/>
              </a:lnSpc>
              <a:spcBef>
                <a:spcPts val="0"/>
              </a:spcBef>
              <a:spcAft>
                <a:spcPts val="0"/>
              </a:spcAft>
              <a:buNone/>
            </a:pPr>
            <a:r>
              <a:rPr b="0" i="0" lang="en-US" sz="7808" u="none" cap="none" strike="noStrike">
                <a:solidFill>
                  <a:srgbClr val="FFFFFF"/>
                </a:solidFill>
                <a:latin typeface="Inria Serif"/>
                <a:ea typeface="Inria Serif"/>
                <a:cs typeface="Inria Serif"/>
                <a:sym typeface="Inria Serif"/>
              </a:rPr>
              <a:t>opic or idea</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64B3E8"/>
            </a:gs>
            <a:gs pos="33330">
              <a:srgbClr val="D2C75C">
                <a:alpha val="97254"/>
              </a:srgbClr>
            </a:gs>
            <a:gs pos="66670">
              <a:srgbClr val="C65667"/>
            </a:gs>
            <a:gs pos="100000">
              <a:srgbClr val="C857B6">
                <a:alpha val="97254"/>
              </a:srgbClr>
            </a:gs>
          </a:gsLst>
          <a:path path="circle">
            <a:fillToRect b="100%" l="0%" r="100%" t="0%"/>
          </a:path>
          <a:tileRect b="0%" l="-100%" r="0%" t="-100%"/>
        </a:gradFill>
      </p:bgPr>
    </p:bg>
    <p:spTree>
      <p:nvGrpSpPr>
        <p:cNvPr id="513" name="Shape 513"/>
        <p:cNvGrpSpPr/>
        <p:nvPr/>
      </p:nvGrpSpPr>
      <p:grpSpPr>
        <a:xfrm>
          <a:off x="0" y="0"/>
          <a:ext cx="0" cy="0"/>
          <a:chOff x="0" y="0"/>
          <a:chExt cx="0" cy="0"/>
        </a:xfrm>
      </p:grpSpPr>
      <p:sp>
        <p:nvSpPr>
          <p:cNvPr id="514" name="Google Shape;514;p50"/>
          <p:cNvSpPr/>
          <p:nvPr/>
        </p:nvSpPr>
        <p:spPr>
          <a:xfrm>
            <a:off x="528001" y="1534880"/>
            <a:ext cx="6784206" cy="7217241"/>
          </a:xfrm>
          <a:custGeom>
            <a:rect b="b" l="l" r="r" t="t"/>
            <a:pathLst>
              <a:path extrusionOk="0" h="7217241" w="6784206">
                <a:moveTo>
                  <a:pt x="0" y="0"/>
                </a:moveTo>
                <a:lnTo>
                  <a:pt x="6784207" y="0"/>
                </a:lnTo>
                <a:lnTo>
                  <a:pt x="6784207" y="7217240"/>
                </a:lnTo>
                <a:lnTo>
                  <a:pt x="0" y="7217240"/>
                </a:lnTo>
                <a:lnTo>
                  <a:pt x="0" y="0"/>
                </a:lnTo>
                <a:close/>
              </a:path>
            </a:pathLst>
          </a:custGeom>
          <a:blipFill rotWithShape="1">
            <a:blip r:embed="rId3">
              <a:alphaModFix/>
            </a:blip>
            <a:stretch>
              <a:fillRect b="0" l="0" r="0" t="0"/>
            </a:stretch>
          </a:blipFill>
          <a:ln>
            <a:noFill/>
          </a:ln>
        </p:spPr>
      </p:sp>
      <p:sp>
        <p:nvSpPr>
          <p:cNvPr id="515" name="Google Shape;515;p50"/>
          <p:cNvSpPr txBox="1"/>
          <p:nvPr/>
        </p:nvSpPr>
        <p:spPr>
          <a:xfrm>
            <a:off x="9172827" y="6330989"/>
            <a:ext cx="8086500" cy="505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600" u="none" cap="none" strike="noStrike">
                <a:solidFill>
                  <a:srgbClr val="FFFFFF"/>
                </a:solidFill>
                <a:latin typeface="Overpass"/>
                <a:ea typeface="Overpass"/>
                <a:cs typeface="Overpass"/>
                <a:sym typeface="Overpass"/>
              </a:rPr>
              <a:t>A paragraph. Elaborate on what you want to discuss. </a:t>
            </a:r>
            <a:endParaRPr/>
          </a:p>
        </p:txBody>
      </p:sp>
      <p:sp>
        <p:nvSpPr>
          <p:cNvPr id="516" name="Google Shape;516;p50"/>
          <p:cNvSpPr txBox="1"/>
          <p:nvPr/>
        </p:nvSpPr>
        <p:spPr>
          <a:xfrm>
            <a:off x="9163050" y="2701894"/>
            <a:ext cx="2144400" cy="27210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9"/>
              </a:lnSpc>
              <a:spcBef>
                <a:spcPts val="0"/>
              </a:spcBef>
              <a:spcAft>
                <a:spcPts val="0"/>
              </a:spcAft>
              <a:buNone/>
            </a:pPr>
            <a:r>
              <a:rPr b="0" i="0" lang="en-US" sz="17677" u="none" cap="none" strike="noStrike">
                <a:solidFill>
                  <a:srgbClr val="FFFFFF"/>
                </a:solidFill>
                <a:latin typeface="Pinyon Script"/>
                <a:ea typeface="Pinyon Script"/>
                <a:cs typeface="Pinyon Script"/>
                <a:sym typeface="Pinyon Script"/>
              </a:rPr>
              <a:t>T </a:t>
            </a:r>
            <a:endParaRPr/>
          </a:p>
        </p:txBody>
      </p:sp>
      <p:sp>
        <p:nvSpPr>
          <p:cNvPr id="517" name="Google Shape;517;p50"/>
          <p:cNvSpPr txBox="1"/>
          <p:nvPr/>
        </p:nvSpPr>
        <p:spPr>
          <a:xfrm>
            <a:off x="10443724" y="3636750"/>
            <a:ext cx="7621800" cy="15219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6003"/>
              </a:lnSpc>
              <a:spcBef>
                <a:spcPts val="0"/>
              </a:spcBef>
              <a:spcAft>
                <a:spcPts val="0"/>
              </a:spcAft>
              <a:buNone/>
            </a:pPr>
            <a:r>
              <a:rPr b="0" i="0" lang="en-US" sz="9887" u="none" cap="none" strike="noStrike">
                <a:solidFill>
                  <a:srgbClr val="FFFFFF"/>
                </a:solidFill>
                <a:latin typeface="Inria Serif"/>
                <a:ea typeface="Inria Serif"/>
                <a:cs typeface="Inria Serif"/>
                <a:sym typeface="Inria Serif"/>
              </a:rPr>
              <a:t>opic or idea</a:t>
            </a:r>
            <a:endParaRPr/>
          </a:p>
        </p:txBody>
      </p:sp>
      <p:sp>
        <p:nvSpPr>
          <p:cNvPr id="518" name="Google Shape;518;p50"/>
          <p:cNvSpPr txBox="1"/>
          <p:nvPr/>
        </p:nvSpPr>
        <p:spPr>
          <a:xfrm>
            <a:off x="9172827" y="5381142"/>
            <a:ext cx="4667400" cy="54300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0" i="0" lang="en-US" sz="3599" u="none" cap="none" strike="noStrike">
                <a:solidFill>
                  <a:srgbClr val="FFFFFF"/>
                </a:solidFill>
                <a:latin typeface="Inria Serif"/>
                <a:ea typeface="Inria Serif"/>
                <a:cs typeface="Inria Serif"/>
                <a:sym typeface="Inria Serif"/>
              </a:rPr>
              <a:t>Main point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C5004E"/>
            </a:gs>
            <a:gs pos="25000">
              <a:srgbClr val="FF97A2"/>
            </a:gs>
            <a:gs pos="50000">
              <a:srgbClr val="F34897"/>
            </a:gs>
            <a:gs pos="75000">
              <a:srgbClr val="F4BBBB"/>
            </a:gs>
            <a:gs pos="100000">
              <a:srgbClr val="FA2B4E"/>
            </a:gs>
          </a:gsLst>
          <a:path path="circle">
            <a:fillToRect b="100%" l="0%" r="100%" t="0%"/>
          </a:path>
          <a:tileRect b="0%" l="-100%" r="0%" t="-100%"/>
        </a:gradFill>
      </p:bgPr>
    </p:bg>
    <p:spTree>
      <p:nvGrpSpPr>
        <p:cNvPr id="522" name="Shape 522"/>
        <p:cNvGrpSpPr/>
        <p:nvPr/>
      </p:nvGrpSpPr>
      <p:grpSpPr>
        <a:xfrm>
          <a:off x="0" y="0"/>
          <a:ext cx="0" cy="0"/>
          <a:chOff x="0" y="0"/>
          <a:chExt cx="0" cy="0"/>
        </a:xfrm>
      </p:grpSpPr>
      <p:grpSp>
        <p:nvGrpSpPr>
          <p:cNvPr id="523" name="Google Shape;523;p51"/>
          <p:cNvGrpSpPr/>
          <p:nvPr/>
        </p:nvGrpSpPr>
        <p:grpSpPr>
          <a:xfrm>
            <a:off x="7486080" y="2103228"/>
            <a:ext cx="9773285" cy="7155638"/>
            <a:chOff x="0" y="-114300"/>
            <a:chExt cx="2574017" cy="1884600"/>
          </a:xfrm>
        </p:grpSpPr>
        <p:sp>
          <p:nvSpPr>
            <p:cNvPr id="524" name="Google Shape;524;p51"/>
            <p:cNvSpPr/>
            <p:nvPr/>
          </p:nvSpPr>
          <p:spPr>
            <a:xfrm>
              <a:off x="0" y="0"/>
              <a:ext cx="2574017" cy="1770163"/>
            </a:xfrm>
            <a:custGeom>
              <a:rect b="b" l="l" r="r" t="t"/>
              <a:pathLst>
                <a:path extrusionOk="0" h="1770163" w="2574017">
                  <a:moveTo>
                    <a:pt x="19804" y="0"/>
                  </a:moveTo>
                  <a:lnTo>
                    <a:pt x="2554213" y="0"/>
                  </a:lnTo>
                  <a:cubicBezTo>
                    <a:pt x="2559465" y="0"/>
                    <a:pt x="2564502" y="2086"/>
                    <a:pt x="2568216" y="5800"/>
                  </a:cubicBezTo>
                  <a:cubicBezTo>
                    <a:pt x="2571930" y="9514"/>
                    <a:pt x="2574017" y="14552"/>
                    <a:pt x="2574017" y="19804"/>
                  </a:cubicBezTo>
                  <a:lnTo>
                    <a:pt x="2574017" y="1750359"/>
                  </a:lnTo>
                  <a:cubicBezTo>
                    <a:pt x="2574017" y="1761296"/>
                    <a:pt x="2565150" y="1770163"/>
                    <a:pt x="2554213" y="1770163"/>
                  </a:cubicBezTo>
                  <a:lnTo>
                    <a:pt x="19804" y="1770163"/>
                  </a:lnTo>
                  <a:cubicBezTo>
                    <a:pt x="8867" y="1770163"/>
                    <a:pt x="0" y="1761296"/>
                    <a:pt x="0" y="1750359"/>
                  </a:cubicBezTo>
                  <a:lnTo>
                    <a:pt x="0" y="19804"/>
                  </a:lnTo>
                  <a:cubicBezTo>
                    <a:pt x="0" y="8867"/>
                    <a:pt x="8867" y="0"/>
                    <a:pt x="19804" y="0"/>
                  </a:cubicBezTo>
                  <a:close/>
                </a:path>
              </a:pathLst>
            </a:custGeom>
            <a:solidFill>
              <a:srgbClr val="FFFFFF">
                <a:alpha val="27450"/>
              </a:srgbClr>
            </a:solidFill>
            <a:ln cap="rnd" cmpd="sng" w="19050">
              <a:solidFill>
                <a:srgbClr val="6378E6">
                  <a:alpha val="2745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1"/>
            <p:cNvSpPr txBox="1"/>
            <p:nvPr/>
          </p:nvSpPr>
          <p:spPr>
            <a:xfrm>
              <a:off x="0" y="-114300"/>
              <a:ext cx="2574000" cy="1884600"/>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526" name="Google Shape;526;p51"/>
          <p:cNvPicPr preferRelativeResize="0"/>
          <p:nvPr/>
        </p:nvPicPr>
        <p:blipFill rotWithShape="1">
          <a:blip r:embed="rId3">
            <a:alphaModFix/>
          </a:blip>
          <a:srcRect b="0" l="0" r="0" t="0"/>
          <a:stretch/>
        </p:blipFill>
        <p:spPr>
          <a:xfrm>
            <a:off x="7117382" y="1997206"/>
            <a:ext cx="10519710" cy="7793072"/>
          </a:xfrm>
          <a:prstGeom prst="rect">
            <a:avLst/>
          </a:prstGeom>
          <a:noFill/>
          <a:ln>
            <a:noFill/>
          </a:ln>
        </p:spPr>
      </p:pic>
      <p:sp>
        <p:nvSpPr>
          <p:cNvPr id="527" name="Google Shape;527;p51"/>
          <p:cNvSpPr/>
          <p:nvPr/>
        </p:nvSpPr>
        <p:spPr>
          <a:xfrm rot="-1138733">
            <a:off x="16625679" y="2069145"/>
            <a:ext cx="937417" cy="929214"/>
          </a:xfrm>
          <a:custGeom>
            <a:rect b="b" l="l" r="r" t="t"/>
            <a:pathLst>
              <a:path extrusionOk="0" h="929842" w="938050">
                <a:moveTo>
                  <a:pt x="0" y="0"/>
                </a:moveTo>
                <a:lnTo>
                  <a:pt x="938050" y="0"/>
                </a:lnTo>
                <a:lnTo>
                  <a:pt x="938050" y="929842"/>
                </a:lnTo>
                <a:lnTo>
                  <a:pt x="0" y="929842"/>
                </a:lnTo>
                <a:lnTo>
                  <a:pt x="0" y="0"/>
                </a:lnTo>
                <a:close/>
              </a:path>
            </a:pathLst>
          </a:custGeom>
          <a:blipFill rotWithShape="1">
            <a:blip r:embed="rId4">
              <a:alphaModFix/>
            </a:blip>
            <a:stretch>
              <a:fillRect b="0" l="0" r="0" t="0"/>
            </a:stretch>
          </a:blipFill>
          <a:ln>
            <a:noFill/>
          </a:ln>
        </p:spPr>
      </p:sp>
      <p:sp>
        <p:nvSpPr>
          <p:cNvPr id="528" name="Google Shape;528;p51"/>
          <p:cNvSpPr/>
          <p:nvPr/>
        </p:nvSpPr>
        <p:spPr>
          <a:xfrm>
            <a:off x="-895791" y="2734237"/>
            <a:ext cx="5237528" cy="4818526"/>
          </a:xfrm>
          <a:custGeom>
            <a:rect b="b" l="l" r="r" t="t"/>
            <a:pathLst>
              <a:path extrusionOk="0" h="4818526" w="5237528">
                <a:moveTo>
                  <a:pt x="0" y="0"/>
                </a:moveTo>
                <a:lnTo>
                  <a:pt x="5237529" y="0"/>
                </a:lnTo>
                <a:lnTo>
                  <a:pt x="5237529" y="4818526"/>
                </a:lnTo>
                <a:lnTo>
                  <a:pt x="0" y="4818526"/>
                </a:lnTo>
                <a:lnTo>
                  <a:pt x="0" y="0"/>
                </a:lnTo>
                <a:close/>
              </a:path>
            </a:pathLst>
          </a:custGeom>
          <a:blipFill rotWithShape="1">
            <a:blip r:embed="rId5">
              <a:alphaModFix amt="90000"/>
            </a:blip>
            <a:stretch>
              <a:fillRect b="0" l="0" r="0" t="0"/>
            </a:stretch>
          </a:blipFill>
          <a:ln>
            <a:noFill/>
          </a:ln>
        </p:spPr>
      </p:sp>
      <p:sp>
        <p:nvSpPr>
          <p:cNvPr id="529" name="Google Shape;529;p51"/>
          <p:cNvSpPr/>
          <p:nvPr/>
        </p:nvSpPr>
        <p:spPr>
          <a:xfrm rot="5400000">
            <a:off x="16957512" y="432510"/>
            <a:ext cx="1811035" cy="1801980"/>
          </a:xfrm>
          <a:custGeom>
            <a:rect b="b" l="l" r="r" t="t"/>
            <a:pathLst>
              <a:path extrusionOk="0" h="1801980" w="1811035">
                <a:moveTo>
                  <a:pt x="0" y="0"/>
                </a:moveTo>
                <a:lnTo>
                  <a:pt x="1811036" y="0"/>
                </a:lnTo>
                <a:lnTo>
                  <a:pt x="1811036" y="1801980"/>
                </a:lnTo>
                <a:lnTo>
                  <a:pt x="0" y="1801980"/>
                </a:lnTo>
                <a:lnTo>
                  <a:pt x="0" y="0"/>
                </a:lnTo>
                <a:close/>
              </a:path>
            </a:pathLst>
          </a:custGeom>
          <a:blipFill rotWithShape="1">
            <a:blip r:embed="rId6">
              <a:alphaModFix amt="63000"/>
            </a:blip>
            <a:stretch>
              <a:fillRect b="0" l="0" r="0" t="0"/>
            </a:stretch>
          </a:blipFill>
          <a:ln>
            <a:noFill/>
          </a:ln>
        </p:spPr>
      </p:sp>
      <p:sp>
        <p:nvSpPr>
          <p:cNvPr id="530" name="Google Shape;530;p51"/>
          <p:cNvSpPr txBox="1"/>
          <p:nvPr/>
        </p:nvSpPr>
        <p:spPr>
          <a:xfrm>
            <a:off x="859699" y="7223667"/>
            <a:ext cx="5139300" cy="20346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100" u="none" cap="none" strike="noStrike">
                <a:solidFill>
                  <a:srgbClr val="FFFFFF"/>
                </a:solidFill>
                <a:latin typeface="Overpass"/>
                <a:ea typeface="Overpass"/>
                <a:cs typeface="Overpass"/>
                <a:sym typeface="Overpass"/>
              </a:rPr>
              <a:t>Context for the chart. How does it describe part-to-whole relationships and hierarchies? What factors might be contributing to the differences in allocation? What other observations are worth highlighting? </a:t>
            </a:r>
            <a:endParaRPr/>
          </a:p>
        </p:txBody>
      </p:sp>
      <p:sp>
        <p:nvSpPr>
          <p:cNvPr id="531" name="Google Shape;531;p51"/>
          <p:cNvSpPr txBox="1"/>
          <p:nvPr/>
        </p:nvSpPr>
        <p:spPr>
          <a:xfrm>
            <a:off x="7486080" y="904875"/>
            <a:ext cx="9773100" cy="428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000" u="none" cap="none" strike="noStrike">
                <a:solidFill>
                  <a:srgbClr val="FFFFFF"/>
                </a:solidFill>
                <a:latin typeface="Overpass"/>
                <a:ea typeface="Overpass"/>
                <a:cs typeface="Overpass"/>
                <a:sym typeface="Overpass"/>
              </a:rPr>
              <a:t>A subtitle. This should be a description different from the title.</a:t>
            </a:r>
            <a:endParaRPr/>
          </a:p>
        </p:txBody>
      </p:sp>
      <p:sp>
        <p:nvSpPr>
          <p:cNvPr id="532" name="Google Shape;532;p51"/>
          <p:cNvSpPr txBox="1"/>
          <p:nvPr/>
        </p:nvSpPr>
        <p:spPr>
          <a:xfrm>
            <a:off x="7486080" y="1661683"/>
            <a:ext cx="3939600" cy="4710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2712" u="none" cap="none" strike="noStrike">
                <a:solidFill>
                  <a:srgbClr val="FFFFFF"/>
                </a:solidFill>
                <a:latin typeface="Inria Serif"/>
                <a:ea typeface="Inria Serif"/>
                <a:cs typeface="Inria Serif"/>
                <a:sym typeface="Inria Serif"/>
              </a:rPr>
              <a:t>$ billions in revenue</a:t>
            </a:r>
            <a:endParaRPr/>
          </a:p>
        </p:txBody>
      </p:sp>
      <p:sp>
        <p:nvSpPr>
          <p:cNvPr id="533" name="Google Shape;533;p51"/>
          <p:cNvSpPr txBox="1"/>
          <p:nvPr/>
        </p:nvSpPr>
        <p:spPr>
          <a:xfrm>
            <a:off x="1028700" y="603485"/>
            <a:ext cx="1388400" cy="17619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8"/>
              </a:lnSpc>
              <a:spcBef>
                <a:spcPts val="0"/>
              </a:spcBef>
              <a:spcAft>
                <a:spcPts val="0"/>
              </a:spcAft>
              <a:buNone/>
            </a:pPr>
            <a:r>
              <a:rPr b="0" i="0" lang="en-US" sz="11447" u="none" cap="none" strike="noStrike">
                <a:solidFill>
                  <a:srgbClr val="FFFFFF"/>
                </a:solidFill>
                <a:latin typeface="Pinyon Script"/>
                <a:ea typeface="Pinyon Script"/>
                <a:cs typeface="Pinyon Script"/>
                <a:sym typeface="Pinyon Script"/>
              </a:rPr>
              <a:t>C</a:t>
            </a:r>
            <a:endParaRPr/>
          </a:p>
        </p:txBody>
      </p:sp>
      <p:sp>
        <p:nvSpPr>
          <p:cNvPr id="534" name="Google Shape;534;p51"/>
          <p:cNvSpPr txBox="1"/>
          <p:nvPr/>
        </p:nvSpPr>
        <p:spPr>
          <a:xfrm>
            <a:off x="1997695" y="1204197"/>
            <a:ext cx="4203300" cy="9855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6027"/>
              </a:lnSpc>
              <a:spcBef>
                <a:spcPts val="0"/>
              </a:spcBef>
              <a:spcAft>
                <a:spcPts val="0"/>
              </a:spcAft>
              <a:buNone/>
            </a:pPr>
            <a:r>
              <a:rPr b="0" i="0" lang="en-US" sz="6401" u="none" cap="none" strike="noStrike">
                <a:solidFill>
                  <a:srgbClr val="FFFFFF"/>
                </a:solidFill>
                <a:latin typeface="Inria Serif"/>
                <a:ea typeface="Inria Serif"/>
                <a:cs typeface="Inria Serif"/>
                <a:sym typeface="Inria Serif"/>
              </a:rPr>
              <a:t>hart title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5B77EA"/>
            </a:gs>
            <a:gs pos="50000">
              <a:srgbClr val="E84A70">
                <a:alpha val="97254"/>
              </a:srgbClr>
            </a:gs>
            <a:gs pos="100000">
              <a:srgbClr val="A0DEE4"/>
            </a:gs>
          </a:gsLst>
          <a:lin ang="5400012" scaled="0"/>
        </a:gradFill>
      </p:bgPr>
    </p:bg>
    <p:spTree>
      <p:nvGrpSpPr>
        <p:cNvPr id="538" name="Shape 538"/>
        <p:cNvGrpSpPr/>
        <p:nvPr/>
      </p:nvGrpSpPr>
      <p:grpSpPr>
        <a:xfrm>
          <a:off x="0" y="0"/>
          <a:ext cx="0" cy="0"/>
          <a:chOff x="0" y="0"/>
          <a:chExt cx="0" cy="0"/>
        </a:xfrm>
      </p:grpSpPr>
      <p:pic>
        <p:nvPicPr>
          <p:cNvPr id="539" name="Google Shape;539;p52"/>
          <p:cNvPicPr preferRelativeResize="0"/>
          <p:nvPr/>
        </p:nvPicPr>
        <p:blipFill rotWithShape="1">
          <a:blip r:embed="rId3">
            <a:alphaModFix/>
          </a:blip>
          <a:srcRect b="21208" l="0" r="0" t="32372"/>
          <a:stretch/>
        </p:blipFill>
        <p:spPr>
          <a:xfrm>
            <a:off x="0" y="4620785"/>
            <a:ext cx="18288000" cy="5666215"/>
          </a:xfrm>
          <a:prstGeom prst="rect">
            <a:avLst/>
          </a:prstGeom>
          <a:noFill/>
          <a:ln>
            <a:noFill/>
          </a:ln>
        </p:spPr>
      </p:pic>
      <p:sp>
        <p:nvSpPr>
          <p:cNvPr id="540" name="Google Shape;540;p52"/>
          <p:cNvSpPr/>
          <p:nvPr/>
        </p:nvSpPr>
        <p:spPr>
          <a:xfrm>
            <a:off x="13188256" y="299657"/>
            <a:ext cx="4598417" cy="4008877"/>
          </a:xfrm>
          <a:custGeom>
            <a:rect b="b" l="l" r="r" t="t"/>
            <a:pathLst>
              <a:path extrusionOk="0" h="4008877" w="4598417">
                <a:moveTo>
                  <a:pt x="0" y="0"/>
                </a:moveTo>
                <a:lnTo>
                  <a:pt x="4598417" y="0"/>
                </a:lnTo>
                <a:lnTo>
                  <a:pt x="4598417" y="4008877"/>
                </a:lnTo>
                <a:lnTo>
                  <a:pt x="0" y="4008877"/>
                </a:lnTo>
                <a:lnTo>
                  <a:pt x="0" y="0"/>
                </a:lnTo>
                <a:close/>
              </a:path>
            </a:pathLst>
          </a:custGeom>
          <a:blipFill rotWithShape="1">
            <a:blip r:embed="rId4">
              <a:alphaModFix amt="65000"/>
            </a:blip>
            <a:stretch>
              <a:fillRect b="0" l="0" r="0" t="0"/>
            </a:stretch>
          </a:blipFill>
          <a:ln>
            <a:noFill/>
          </a:ln>
        </p:spPr>
      </p:sp>
      <p:sp>
        <p:nvSpPr>
          <p:cNvPr id="541" name="Google Shape;541;p52"/>
          <p:cNvSpPr txBox="1"/>
          <p:nvPr/>
        </p:nvSpPr>
        <p:spPr>
          <a:xfrm>
            <a:off x="1028700" y="3012637"/>
            <a:ext cx="11593500" cy="590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FFFFFF"/>
                </a:solidFill>
                <a:latin typeface="Overpass"/>
                <a:ea typeface="Overpass"/>
                <a:cs typeface="Overpass"/>
                <a:sym typeface="Overpass"/>
              </a:rPr>
              <a:t>A paragraph. Elaborate on what you want to discuss. </a:t>
            </a:r>
            <a:endParaRPr/>
          </a:p>
        </p:txBody>
      </p:sp>
      <p:sp>
        <p:nvSpPr>
          <p:cNvPr id="542" name="Google Shape;542;p52"/>
          <p:cNvSpPr txBox="1"/>
          <p:nvPr/>
        </p:nvSpPr>
        <p:spPr>
          <a:xfrm>
            <a:off x="1085850" y="492563"/>
            <a:ext cx="2041500" cy="25905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5"/>
              </a:lnSpc>
              <a:spcBef>
                <a:spcPts val="0"/>
              </a:spcBef>
              <a:spcAft>
                <a:spcPts val="0"/>
              </a:spcAft>
              <a:buNone/>
            </a:pPr>
            <a:r>
              <a:rPr b="0" i="0" lang="en-US" sz="16830" u="none" cap="none" strike="noStrike">
                <a:solidFill>
                  <a:srgbClr val="FFFFFF"/>
                </a:solidFill>
                <a:latin typeface="Pinyon Script"/>
                <a:ea typeface="Pinyon Script"/>
                <a:cs typeface="Pinyon Script"/>
                <a:sym typeface="Pinyon Script"/>
              </a:rPr>
              <a:t>T </a:t>
            </a:r>
            <a:endParaRPr/>
          </a:p>
        </p:txBody>
      </p:sp>
      <p:sp>
        <p:nvSpPr>
          <p:cNvPr id="543" name="Google Shape;543;p52"/>
          <p:cNvSpPr txBox="1"/>
          <p:nvPr/>
        </p:nvSpPr>
        <p:spPr>
          <a:xfrm>
            <a:off x="2292230" y="1348939"/>
            <a:ext cx="10408800" cy="14466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6002"/>
              </a:lnSpc>
              <a:spcBef>
                <a:spcPts val="0"/>
              </a:spcBef>
              <a:spcAft>
                <a:spcPts val="0"/>
              </a:spcAft>
              <a:buNone/>
            </a:pPr>
            <a:r>
              <a:rPr b="0" i="0" lang="en-US" sz="9399" u="none" cap="none" strike="noStrike">
                <a:solidFill>
                  <a:srgbClr val="FFFFFF"/>
                </a:solidFill>
                <a:latin typeface="Inria Serif"/>
                <a:ea typeface="Inria Serif"/>
                <a:cs typeface="Inria Serif"/>
                <a:sym typeface="Inria Serif"/>
              </a:rPr>
              <a:t>opic or idea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64B3E8"/>
            </a:gs>
            <a:gs pos="33330">
              <a:srgbClr val="D2C75C">
                <a:alpha val="97254"/>
              </a:srgbClr>
            </a:gs>
            <a:gs pos="66670">
              <a:srgbClr val="C65667"/>
            </a:gs>
            <a:gs pos="100000">
              <a:srgbClr val="C857B6">
                <a:alpha val="97254"/>
              </a:srgbClr>
            </a:gs>
          </a:gsLst>
          <a:path path="circle">
            <a:fillToRect b="100%" l="0%" r="100%" t="0%"/>
          </a:path>
          <a:tileRect b="0%" l="-100%" r="0%" t="-100%"/>
        </a:gradFill>
      </p:bgPr>
    </p:bg>
    <p:spTree>
      <p:nvGrpSpPr>
        <p:cNvPr id="134" name="Shape 134"/>
        <p:cNvGrpSpPr/>
        <p:nvPr/>
      </p:nvGrpSpPr>
      <p:grpSpPr>
        <a:xfrm>
          <a:off x="0" y="0"/>
          <a:ext cx="0" cy="0"/>
          <a:chOff x="0" y="0"/>
          <a:chExt cx="0" cy="0"/>
        </a:xfrm>
      </p:grpSpPr>
      <p:sp>
        <p:nvSpPr>
          <p:cNvPr id="135" name="Google Shape;135;p17"/>
          <p:cNvSpPr txBox="1"/>
          <p:nvPr/>
        </p:nvSpPr>
        <p:spPr>
          <a:xfrm>
            <a:off x="8403700" y="2583450"/>
            <a:ext cx="9477600" cy="51201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6000"/>
              </a:lnSpc>
              <a:spcBef>
                <a:spcPts val="0"/>
              </a:spcBef>
              <a:spcAft>
                <a:spcPts val="0"/>
              </a:spcAft>
              <a:buNone/>
            </a:pPr>
            <a:r>
              <a:rPr lang="en-US" sz="9450">
                <a:solidFill>
                  <a:srgbClr val="FFFFFF"/>
                </a:solidFill>
                <a:latin typeface="Pinyon Script"/>
                <a:ea typeface="Pinyon Script"/>
                <a:cs typeface="Pinyon Script"/>
                <a:sym typeface="Pinyon Script"/>
              </a:rPr>
              <a:t>D</a:t>
            </a:r>
            <a:r>
              <a:rPr lang="en-US" sz="7450">
                <a:solidFill>
                  <a:srgbClr val="FFFFFF"/>
                </a:solidFill>
                <a:latin typeface="Inria Serif"/>
                <a:ea typeface="Inria Serif"/>
                <a:cs typeface="Inria Serif"/>
                <a:sym typeface="Inria Serif"/>
              </a:rPr>
              <a:t>ata cleaning</a:t>
            </a:r>
            <a:r>
              <a:rPr lang="en-US" sz="9450">
                <a:solidFill>
                  <a:srgbClr val="FFFFFF"/>
                </a:solidFill>
                <a:latin typeface="Pinyon Script"/>
                <a:ea typeface="Pinyon Script"/>
                <a:cs typeface="Pinyon Script"/>
                <a:sym typeface="Pinyon Script"/>
              </a:rPr>
              <a:t>, E</a:t>
            </a:r>
            <a:r>
              <a:rPr lang="en-US" sz="7450">
                <a:solidFill>
                  <a:srgbClr val="FFFFFF"/>
                </a:solidFill>
                <a:latin typeface="Inria Serif"/>
                <a:ea typeface="Inria Serif"/>
                <a:cs typeface="Inria Serif"/>
                <a:sym typeface="Inria Serif"/>
              </a:rPr>
              <a:t>DA</a:t>
            </a:r>
            <a:r>
              <a:rPr lang="en-US" sz="9450">
                <a:solidFill>
                  <a:srgbClr val="FFFFFF"/>
                </a:solidFill>
                <a:latin typeface="Pinyon Script"/>
                <a:ea typeface="Pinyon Script"/>
                <a:cs typeface="Pinyon Script"/>
                <a:sym typeface="Pinyon Script"/>
              </a:rPr>
              <a:t> </a:t>
            </a:r>
            <a:r>
              <a:rPr lang="en-US" sz="7450">
                <a:solidFill>
                  <a:srgbClr val="FFFFFF"/>
                </a:solidFill>
                <a:latin typeface="Inria Serif"/>
                <a:ea typeface="Inria Serif"/>
                <a:cs typeface="Inria Serif"/>
                <a:sym typeface="Inria Serif"/>
              </a:rPr>
              <a:t>and</a:t>
            </a:r>
            <a:r>
              <a:rPr lang="en-US" sz="9450">
                <a:solidFill>
                  <a:srgbClr val="FFFFFF"/>
                </a:solidFill>
                <a:latin typeface="Pinyon Script"/>
                <a:ea typeface="Pinyon Script"/>
                <a:cs typeface="Pinyon Script"/>
                <a:sym typeface="Pinyon Script"/>
              </a:rPr>
              <a:t> </a:t>
            </a:r>
            <a:r>
              <a:rPr lang="en-US" sz="9450">
                <a:solidFill>
                  <a:srgbClr val="FFFFFF"/>
                </a:solidFill>
                <a:latin typeface="Pinyon Script"/>
                <a:ea typeface="Pinyon Script"/>
                <a:cs typeface="Pinyon Script"/>
                <a:sym typeface="Pinyon Script"/>
              </a:rPr>
              <a:t>W</a:t>
            </a:r>
            <a:r>
              <a:rPr lang="en-US" sz="7450">
                <a:solidFill>
                  <a:srgbClr val="FFFFFF"/>
                </a:solidFill>
                <a:latin typeface="Inria Serif"/>
                <a:ea typeface="Inria Serif"/>
                <a:cs typeface="Inria Serif"/>
                <a:sym typeface="Inria Serif"/>
              </a:rPr>
              <a:t>ord</a:t>
            </a:r>
            <a:r>
              <a:rPr lang="en-US" sz="7450">
                <a:solidFill>
                  <a:srgbClr val="FFFFFF"/>
                </a:solidFill>
                <a:latin typeface="Inria Serif"/>
                <a:ea typeface="Inria Serif"/>
                <a:cs typeface="Inria Serif"/>
                <a:sym typeface="Inria Serif"/>
              </a:rPr>
              <a:t>-based</a:t>
            </a:r>
            <a:r>
              <a:rPr lang="en-US" sz="9450">
                <a:solidFill>
                  <a:srgbClr val="FFFFFF"/>
                </a:solidFill>
                <a:latin typeface="Pinyon Script"/>
                <a:ea typeface="Pinyon Script"/>
                <a:cs typeface="Pinyon Script"/>
                <a:sym typeface="Pinyon Script"/>
              </a:rPr>
              <a:t> A</a:t>
            </a:r>
            <a:r>
              <a:rPr lang="en-US" sz="7450">
                <a:solidFill>
                  <a:srgbClr val="FFFFFF"/>
                </a:solidFill>
                <a:latin typeface="Inria Serif"/>
                <a:ea typeface="Inria Serif"/>
                <a:cs typeface="Inria Serif"/>
                <a:sym typeface="Inria Serif"/>
              </a:rPr>
              <a:t>nalysis</a:t>
            </a:r>
            <a:endParaRPr sz="7450">
              <a:latin typeface="Inria Serif"/>
              <a:ea typeface="Inria Serif"/>
              <a:cs typeface="Inria Serif"/>
              <a:sym typeface="Inria Serif"/>
            </a:endParaRPr>
          </a:p>
        </p:txBody>
      </p:sp>
      <p:pic>
        <p:nvPicPr>
          <p:cNvPr id="136" name="Google Shape;136;p17"/>
          <p:cNvPicPr preferRelativeResize="0"/>
          <p:nvPr/>
        </p:nvPicPr>
        <p:blipFill>
          <a:blip r:embed="rId3">
            <a:alphaModFix/>
          </a:blip>
          <a:stretch>
            <a:fillRect/>
          </a:stretch>
        </p:blipFill>
        <p:spPr>
          <a:xfrm>
            <a:off x="2012200" y="2826750"/>
            <a:ext cx="4876800" cy="4876800"/>
          </a:xfrm>
          <a:prstGeom prst="rect">
            <a:avLst/>
          </a:prstGeom>
          <a:noFill/>
          <a:ln>
            <a:noFill/>
          </a:ln>
        </p:spPr>
      </p:pic>
      <p:sp>
        <p:nvSpPr>
          <p:cNvPr id="137" name="Google Shape;137;p17"/>
          <p:cNvSpPr/>
          <p:nvPr/>
        </p:nvSpPr>
        <p:spPr>
          <a:xfrm rot="-2114294">
            <a:off x="16124043" y="7575106"/>
            <a:ext cx="3281857" cy="3366007"/>
          </a:xfrm>
          <a:custGeom>
            <a:rect b="b" l="l" r="r" t="t"/>
            <a:pathLst>
              <a:path extrusionOk="0" h="3362961" w="3278887">
                <a:moveTo>
                  <a:pt x="0" y="0"/>
                </a:moveTo>
                <a:lnTo>
                  <a:pt x="3278887" y="0"/>
                </a:lnTo>
                <a:lnTo>
                  <a:pt x="3278887" y="3362962"/>
                </a:lnTo>
                <a:lnTo>
                  <a:pt x="0" y="3362962"/>
                </a:lnTo>
                <a:lnTo>
                  <a:pt x="0" y="0"/>
                </a:lnTo>
                <a:close/>
              </a:path>
            </a:pathLst>
          </a:custGeom>
          <a:blipFill rotWithShape="1">
            <a:blip r:embed="rId4">
              <a:alphaModFix amt="56000"/>
            </a:blip>
            <a:stretch>
              <a:fillRect b="0" l="0" r="0" t="0"/>
            </a:stretch>
          </a:blipFill>
          <a:ln>
            <a:noFill/>
          </a:ln>
        </p:spPr>
      </p:sp>
      <p:sp>
        <p:nvSpPr>
          <p:cNvPr id="138" name="Google Shape;138;p17"/>
          <p:cNvSpPr/>
          <p:nvPr/>
        </p:nvSpPr>
        <p:spPr>
          <a:xfrm rot="1663110">
            <a:off x="-851464" y="-858892"/>
            <a:ext cx="3277985" cy="3362036"/>
          </a:xfrm>
          <a:custGeom>
            <a:rect b="b" l="l" r="r" t="t"/>
            <a:pathLst>
              <a:path extrusionOk="0" h="3362961" w="3278887">
                <a:moveTo>
                  <a:pt x="0" y="0"/>
                </a:moveTo>
                <a:lnTo>
                  <a:pt x="3278887" y="0"/>
                </a:lnTo>
                <a:lnTo>
                  <a:pt x="3278887" y="3362962"/>
                </a:lnTo>
                <a:lnTo>
                  <a:pt x="0" y="3362962"/>
                </a:lnTo>
                <a:lnTo>
                  <a:pt x="0" y="0"/>
                </a:lnTo>
                <a:close/>
              </a:path>
            </a:pathLst>
          </a:custGeom>
          <a:blipFill rotWithShape="1">
            <a:blip r:embed="rId4">
              <a:alphaModFix amt="56000"/>
            </a:blip>
            <a:stretch>
              <a:fillRect b="0" l="0" r="0" t="0"/>
            </a:stretch>
          </a:blipFill>
          <a:ln>
            <a:noFill/>
          </a:ln>
        </p:spPr>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64B3E8"/>
            </a:gs>
            <a:gs pos="33330">
              <a:srgbClr val="D2C75C">
                <a:alpha val="97254"/>
              </a:srgbClr>
            </a:gs>
            <a:gs pos="66670">
              <a:srgbClr val="C65667"/>
            </a:gs>
            <a:gs pos="100000">
              <a:srgbClr val="C857B6">
                <a:alpha val="97254"/>
              </a:srgbClr>
            </a:gs>
          </a:gsLst>
          <a:path path="circle">
            <a:fillToRect b="100%" l="0%" r="100%" t="0%"/>
          </a:path>
          <a:tileRect b="0%" l="-100%" r="0%" t="-100%"/>
        </a:gradFill>
      </p:bgPr>
    </p:bg>
    <p:spTree>
      <p:nvGrpSpPr>
        <p:cNvPr id="547" name="Shape 547"/>
        <p:cNvGrpSpPr/>
        <p:nvPr/>
      </p:nvGrpSpPr>
      <p:grpSpPr>
        <a:xfrm>
          <a:off x="0" y="0"/>
          <a:ext cx="0" cy="0"/>
          <a:chOff x="0" y="0"/>
          <a:chExt cx="0" cy="0"/>
        </a:xfrm>
      </p:grpSpPr>
      <p:grpSp>
        <p:nvGrpSpPr>
          <p:cNvPr id="548" name="Google Shape;548;p53"/>
          <p:cNvGrpSpPr/>
          <p:nvPr/>
        </p:nvGrpSpPr>
        <p:grpSpPr>
          <a:xfrm>
            <a:off x="1021297" y="2666750"/>
            <a:ext cx="16238582" cy="6927824"/>
            <a:chOff x="0" y="-114300"/>
            <a:chExt cx="4276800" cy="1824600"/>
          </a:xfrm>
        </p:grpSpPr>
        <p:sp>
          <p:nvSpPr>
            <p:cNvPr id="549" name="Google Shape;549;p53"/>
            <p:cNvSpPr/>
            <p:nvPr/>
          </p:nvSpPr>
          <p:spPr>
            <a:xfrm>
              <a:off x="0" y="0"/>
              <a:ext cx="4276676" cy="1710190"/>
            </a:xfrm>
            <a:custGeom>
              <a:rect b="b" l="l" r="r" t="t"/>
              <a:pathLst>
                <a:path extrusionOk="0" h="1710190" w="4276676">
                  <a:moveTo>
                    <a:pt x="11919" y="0"/>
                  </a:moveTo>
                  <a:lnTo>
                    <a:pt x="4264756" y="0"/>
                  </a:lnTo>
                  <a:cubicBezTo>
                    <a:pt x="4271339" y="0"/>
                    <a:pt x="4276676" y="5337"/>
                    <a:pt x="4276676" y="11919"/>
                  </a:cubicBezTo>
                  <a:lnTo>
                    <a:pt x="4276676" y="1698271"/>
                  </a:lnTo>
                  <a:cubicBezTo>
                    <a:pt x="4276676" y="1704854"/>
                    <a:pt x="4271339" y="1710190"/>
                    <a:pt x="4264756" y="1710190"/>
                  </a:cubicBezTo>
                  <a:lnTo>
                    <a:pt x="11919" y="1710190"/>
                  </a:lnTo>
                  <a:cubicBezTo>
                    <a:pt x="5337" y="1710190"/>
                    <a:pt x="0" y="1704854"/>
                    <a:pt x="0" y="1698271"/>
                  </a:cubicBezTo>
                  <a:lnTo>
                    <a:pt x="0" y="11919"/>
                  </a:lnTo>
                  <a:cubicBezTo>
                    <a:pt x="0" y="5337"/>
                    <a:pt x="5337" y="0"/>
                    <a:pt x="11919" y="0"/>
                  </a:cubicBezTo>
                  <a:close/>
                </a:path>
              </a:pathLst>
            </a:custGeom>
            <a:solidFill>
              <a:srgbClr val="FFFFFF">
                <a:alpha val="27450"/>
              </a:srgbClr>
            </a:solidFill>
            <a:ln cap="rnd" cmpd="sng" w="19050">
              <a:solidFill>
                <a:srgbClr val="6378E6">
                  <a:alpha val="2745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3"/>
            <p:cNvSpPr txBox="1"/>
            <p:nvPr/>
          </p:nvSpPr>
          <p:spPr>
            <a:xfrm>
              <a:off x="0" y="-114300"/>
              <a:ext cx="4276800" cy="1824600"/>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1" name="Google Shape;551;p53"/>
          <p:cNvSpPr/>
          <p:nvPr/>
        </p:nvSpPr>
        <p:spPr>
          <a:xfrm>
            <a:off x="11277386" y="4357719"/>
            <a:ext cx="1985301" cy="2041440"/>
          </a:xfrm>
          <a:custGeom>
            <a:rect b="b" l="l" r="r" t="t"/>
            <a:pathLst>
              <a:path extrusionOk="0" h="2041440" w="1985301">
                <a:moveTo>
                  <a:pt x="0" y="0"/>
                </a:moveTo>
                <a:lnTo>
                  <a:pt x="1985300" y="0"/>
                </a:lnTo>
                <a:lnTo>
                  <a:pt x="1985300" y="2041440"/>
                </a:lnTo>
                <a:lnTo>
                  <a:pt x="0" y="2041440"/>
                </a:lnTo>
                <a:lnTo>
                  <a:pt x="0" y="0"/>
                </a:lnTo>
                <a:close/>
              </a:path>
            </a:pathLst>
          </a:custGeom>
          <a:blipFill rotWithShape="1">
            <a:blip r:embed="rId3">
              <a:alphaModFix/>
            </a:blip>
            <a:stretch>
              <a:fillRect b="0" l="0" r="0" t="0"/>
            </a:stretch>
          </a:blipFill>
          <a:ln>
            <a:noFill/>
          </a:ln>
        </p:spPr>
      </p:sp>
      <p:sp>
        <p:nvSpPr>
          <p:cNvPr id="552" name="Google Shape;552;p53"/>
          <p:cNvSpPr/>
          <p:nvPr/>
        </p:nvSpPr>
        <p:spPr>
          <a:xfrm>
            <a:off x="1442102" y="6825326"/>
            <a:ext cx="2591717" cy="2432974"/>
          </a:xfrm>
          <a:custGeom>
            <a:rect b="b" l="l" r="r" t="t"/>
            <a:pathLst>
              <a:path extrusionOk="0" h="2432974" w="2591717">
                <a:moveTo>
                  <a:pt x="0" y="0"/>
                </a:moveTo>
                <a:lnTo>
                  <a:pt x="2591717" y="0"/>
                </a:lnTo>
                <a:lnTo>
                  <a:pt x="2591717" y="2432974"/>
                </a:lnTo>
                <a:lnTo>
                  <a:pt x="0" y="2432974"/>
                </a:lnTo>
                <a:lnTo>
                  <a:pt x="0" y="0"/>
                </a:lnTo>
                <a:close/>
              </a:path>
            </a:pathLst>
          </a:custGeom>
          <a:blipFill rotWithShape="1">
            <a:blip r:embed="rId4">
              <a:alphaModFix/>
            </a:blip>
            <a:stretch>
              <a:fillRect b="0" l="0" r="0" t="0"/>
            </a:stretch>
          </a:blipFill>
          <a:ln>
            <a:noFill/>
          </a:ln>
        </p:spPr>
      </p:sp>
      <p:sp>
        <p:nvSpPr>
          <p:cNvPr id="553" name="Google Shape;553;p53"/>
          <p:cNvSpPr/>
          <p:nvPr/>
        </p:nvSpPr>
        <p:spPr>
          <a:xfrm>
            <a:off x="7882371" y="7076620"/>
            <a:ext cx="2293487" cy="2181680"/>
          </a:xfrm>
          <a:custGeom>
            <a:rect b="b" l="l" r="r" t="t"/>
            <a:pathLst>
              <a:path extrusionOk="0" h="2181680" w="2293487">
                <a:moveTo>
                  <a:pt x="0" y="0"/>
                </a:moveTo>
                <a:lnTo>
                  <a:pt x="2293487" y="0"/>
                </a:lnTo>
                <a:lnTo>
                  <a:pt x="2293487" y="2181680"/>
                </a:lnTo>
                <a:lnTo>
                  <a:pt x="0" y="2181680"/>
                </a:lnTo>
                <a:lnTo>
                  <a:pt x="0" y="0"/>
                </a:lnTo>
                <a:close/>
              </a:path>
            </a:pathLst>
          </a:custGeom>
          <a:blipFill rotWithShape="1">
            <a:blip r:embed="rId5">
              <a:alphaModFix/>
            </a:blip>
            <a:stretch>
              <a:fillRect b="0" l="0" r="0" t="0"/>
            </a:stretch>
          </a:blipFill>
          <a:ln>
            <a:noFill/>
          </a:ln>
        </p:spPr>
      </p:sp>
      <p:sp>
        <p:nvSpPr>
          <p:cNvPr id="554" name="Google Shape;554;p53"/>
          <p:cNvSpPr/>
          <p:nvPr/>
        </p:nvSpPr>
        <p:spPr>
          <a:xfrm>
            <a:off x="4786294" y="7084959"/>
            <a:ext cx="2135307" cy="2173341"/>
          </a:xfrm>
          <a:custGeom>
            <a:rect b="b" l="l" r="r" t="t"/>
            <a:pathLst>
              <a:path extrusionOk="0" h="2173341" w="2135307">
                <a:moveTo>
                  <a:pt x="0" y="0"/>
                </a:moveTo>
                <a:lnTo>
                  <a:pt x="2135307" y="0"/>
                </a:lnTo>
                <a:lnTo>
                  <a:pt x="2135307" y="2173341"/>
                </a:lnTo>
                <a:lnTo>
                  <a:pt x="0" y="2173341"/>
                </a:lnTo>
                <a:lnTo>
                  <a:pt x="0" y="0"/>
                </a:lnTo>
                <a:close/>
              </a:path>
            </a:pathLst>
          </a:custGeom>
          <a:blipFill rotWithShape="1">
            <a:blip r:embed="rId6">
              <a:alphaModFix/>
            </a:blip>
            <a:stretch>
              <a:fillRect b="0" l="0" r="0" t="0"/>
            </a:stretch>
          </a:blipFill>
          <a:ln>
            <a:noFill/>
          </a:ln>
        </p:spPr>
      </p:sp>
      <p:sp>
        <p:nvSpPr>
          <p:cNvPr id="555" name="Google Shape;555;p53"/>
          <p:cNvSpPr/>
          <p:nvPr/>
        </p:nvSpPr>
        <p:spPr>
          <a:xfrm>
            <a:off x="14474052" y="4101714"/>
            <a:ext cx="1840828" cy="2297446"/>
          </a:xfrm>
          <a:custGeom>
            <a:rect b="b" l="l" r="r" t="t"/>
            <a:pathLst>
              <a:path extrusionOk="0" h="2297446" w="1840828">
                <a:moveTo>
                  <a:pt x="0" y="0"/>
                </a:moveTo>
                <a:lnTo>
                  <a:pt x="1840829" y="0"/>
                </a:lnTo>
                <a:lnTo>
                  <a:pt x="1840829" y="2297445"/>
                </a:lnTo>
                <a:lnTo>
                  <a:pt x="0" y="2297445"/>
                </a:lnTo>
                <a:lnTo>
                  <a:pt x="0" y="0"/>
                </a:lnTo>
                <a:close/>
              </a:path>
            </a:pathLst>
          </a:custGeom>
          <a:blipFill rotWithShape="1">
            <a:blip r:embed="rId7">
              <a:alphaModFix/>
            </a:blip>
            <a:stretch>
              <a:fillRect b="0" l="0" r="0" t="0"/>
            </a:stretch>
          </a:blipFill>
          <a:ln>
            <a:noFill/>
          </a:ln>
        </p:spPr>
      </p:sp>
      <p:sp>
        <p:nvSpPr>
          <p:cNvPr id="556" name="Google Shape;556;p53"/>
          <p:cNvSpPr/>
          <p:nvPr/>
        </p:nvSpPr>
        <p:spPr>
          <a:xfrm>
            <a:off x="11158104" y="6938859"/>
            <a:ext cx="2020813" cy="2319441"/>
          </a:xfrm>
          <a:custGeom>
            <a:rect b="b" l="l" r="r" t="t"/>
            <a:pathLst>
              <a:path extrusionOk="0" h="2319441" w="2020813">
                <a:moveTo>
                  <a:pt x="0" y="0"/>
                </a:moveTo>
                <a:lnTo>
                  <a:pt x="2020814" y="0"/>
                </a:lnTo>
                <a:lnTo>
                  <a:pt x="2020814" y="2319441"/>
                </a:lnTo>
                <a:lnTo>
                  <a:pt x="0" y="2319441"/>
                </a:lnTo>
                <a:lnTo>
                  <a:pt x="0" y="0"/>
                </a:lnTo>
                <a:close/>
              </a:path>
            </a:pathLst>
          </a:custGeom>
          <a:blipFill rotWithShape="1">
            <a:blip r:embed="rId8">
              <a:alphaModFix/>
            </a:blip>
            <a:stretch>
              <a:fillRect b="0" l="0" r="0" t="0"/>
            </a:stretch>
          </a:blipFill>
          <a:ln>
            <a:noFill/>
          </a:ln>
        </p:spPr>
      </p:sp>
      <p:sp>
        <p:nvSpPr>
          <p:cNvPr id="557" name="Google Shape;557;p53"/>
          <p:cNvSpPr/>
          <p:nvPr/>
        </p:nvSpPr>
        <p:spPr>
          <a:xfrm>
            <a:off x="7882371" y="4343985"/>
            <a:ext cx="2261540" cy="2055174"/>
          </a:xfrm>
          <a:custGeom>
            <a:rect b="b" l="l" r="r" t="t"/>
            <a:pathLst>
              <a:path extrusionOk="0" h="2055174" w="2261540">
                <a:moveTo>
                  <a:pt x="0" y="0"/>
                </a:moveTo>
                <a:lnTo>
                  <a:pt x="2261540" y="0"/>
                </a:lnTo>
                <a:lnTo>
                  <a:pt x="2261540" y="2055174"/>
                </a:lnTo>
                <a:lnTo>
                  <a:pt x="0" y="2055174"/>
                </a:lnTo>
                <a:lnTo>
                  <a:pt x="0" y="0"/>
                </a:lnTo>
                <a:close/>
              </a:path>
            </a:pathLst>
          </a:custGeom>
          <a:blipFill rotWithShape="1">
            <a:blip r:embed="rId9">
              <a:alphaModFix/>
            </a:blip>
            <a:stretch>
              <a:fillRect b="0" l="0" r="0" t="0"/>
            </a:stretch>
          </a:blipFill>
          <a:ln>
            <a:noFill/>
          </a:ln>
        </p:spPr>
      </p:sp>
      <p:sp>
        <p:nvSpPr>
          <p:cNvPr id="558" name="Google Shape;558;p53"/>
          <p:cNvSpPr/>
          <p:nvPr/>
        </p:nvSpPr>
        <p:spPr>
          <a:xfrm>
            <a:off x="14347600" y="6938859"/>
            <a:ext cx="2252757" cy="2319441"/>
          </a:xfrm>
          <a:custGeom>
            <a:rect b="b" l="l" r="r" t="t"/>
            <a:pathLst>
              <a:path extrusionOk="0" h="2319441" w="2252757">
                <a:moveTo>
                  <a:pt x="0" y="0"/>
                </a:moveTo>
                <a:lnTo>
                  <a:pt x="2252757" y="0"/>
                </a:lnTo>
                <a:lnTo>
                  <a:pt x="2252757" y="2319441"/>
                </a:lnTo>
                <a:lnTo>
                  <a:pt x="0" y="2319441"/>
                </a:lnTo>
                <a:lnTo>
                  <a:pt x="0" y="0"/>
                </a:lnTo>
                <a:close/>
              </a:path>
            </a:pathLst>
          </a:custGeom>
          <a:blipFill rotWithShape="1">
            <a:blip r:embed="rId10">
              <a:alphaModFix/>
            </a:blip>
            <a:stretch>
              <a:fillRect b="0" l="0" r="0" t="0"/>
            </a:stretch>
          </a:blipFill>
          <a:ln>
            <a:noFill/>
          </a:ln>
        </p:spPr>
      </p:sp>
      <p:sp>
        <p:nvSpPr>
          <p:cNvPr id="559" name="Google Shape;559;p53"/>
          <p:cNvSpPr/>
          <p:nvPr/>
        </p:nvSpPr>
        <p:spPr>
          <a:xfrm>
            <a:off x="4456858" y="4274813"/>
            <a:ext cx="2455892" cy="2124347"/>
          </a:xfrm>
          <a:custGeom>
            <a:rect b="b" l="l" r="r" t="t"/>
            <a:pathLst>
              <a:path extrusionOk="0" h="2124347" w="2455892">
                <a:moveTo>
                  <a:pt x="0" y="0"/>
                </a:moveTo>
                <a:lnTo>
                  <a:pt x="2455892" y="0"/>
                </a:lnTo>
                <a:lnTo>
                  <a:pt x="2455892" y="2124346"/>
                </a:lnTo>
                <a:lnTo>
                  <a:pt x="0" y="2124346"/>
                </a:lnTo>
                <a:lnTo>
                  <a:pt x="0" y="0"/>
                </a:lnTo>
                <a:close/>
              </a:path>
            </a:pathLst>
          </a:custGeom>
          <a:blipFill rotWithShape="1">
            <a:blip r:embed="rId11">
              <a:alphaModFix/>
            </a:blip>
            <a:stretch>
              <a:fillRect b="0" l="0" r="0" t="0"/>
            </a:stretch>
          </a:blipFill>
          <a:ln>
            <a:noFill/>
          </a:ln>
        </p:spPr>
      </p:sp>
      <p:sp>
        <p:nvSpPr>
          <p:cNvPr id="560" name="Google Shape;560;p53"/>
          <p:cNvSpPr txBox="1"/>
          <p:nvPr/>
        </p:nvSpPr>
        <p:spPr>
          <a:xfrm>
            <a:off x="1028700" y="2367311"/>
            <a:ext cx="16230600" cy="384900"/>
          </a:xfrm>
          <a:prstGeom prst="rect">
            <a:avLst/>
          </a:prstGeom>
          <a:noFill/>
          <a:ln>
            <a:noFill/>
          </a:ln>
        </p:spPr>
        <p:txBody>
          <a:bodyPr anchorCtr="0" anchor="t" bIns="0" lIns="0" spcFirstLastPara="1" rIns="0" wrap="square" tIns="0">
            <a:spAutoFit/>
          </a:bodyPr>
          <a:lstStyle/>
          <a:p>
            <a:pPr indent="0" lvl="1" marL="0" marR="0" rtl="0" algn="ctr">
              <a:lnSpc>
                <a:spcPct val="122010"/>
              </a:lnSpc>
              <a:spcBef>
                <a:spcPts val="0"/>
              </a:spcBef>
              <a:spcAft>
                <a:spcPts val="0"/>
              </a:spcAft>
              <a:buNone/>
            </a:pPr>
            <a:r>
              <a:rPr b="0" i="0" lang="en-US" sz="2199" u="none" cap="none" strike="noStrike">
                <a:solidFill>
                  <a:srgbClr val="FFFFFF"/>
                </a:solidFill>
                <a:latin typeface="Overpass"/>
                <a:ea typeface="Overpass"/>
                <a:cs typeface="Overpass"/>
                <a:sym typeface="Overpass"/>
              </a:rPr>
              <a:t>Use these in your presentation. Delete or hide this page before presenting.</a:t>
            </a:r>
            <a:endParaRPr/>
          </a:p>
        </p:txBody>
      </p:sp>
      <p:sp>
        <p:nvSpPr>
          <p:cNvPr id="561" name="Google Shape;561;p53"/>
          <p:cNvSpPr txBox="1"/>
          <p:nvPr/>
        </p:nvSpPr>
        <p:spPr>
          <a:xfrm>
            <a:off x="6112579" y="3409329"/>
            <a:ext cx="6062700" cy="459000"/>
          </a:xfrm>
          <a:prstGeom prst="rect">
            <a:avLst/>
          </a:prstGeom>
          <a:noFill/>
          <a:ln>
            <a:noFill/>
          </a:ln>
        </p:spPr>
        <p:txBody>
          <a:bodyPr anchorCtr="0" anchor="t" bIns="0" lIns="0" spcFirstLastPara="1" rIns="0" wrap="square" tIns="0">
            <a:spAutoFit/>
          </a:bodyPr>
          <a:lstStyle/>
          <a:p>
            <a:pPr indent="0" lvl="0" marL="0" marR="0" rtl="0" algn="ctr">
              <a:lnSpc>
                <a:spcPct val="122000"/>
              </a:lnSpc>
              <a:spcBef>
                <a:spcPts val="0"/>
              </a:spcBef>
              <a:spcAft>
                <a:spcPts val="0"/>
              </a:spcAft>
              <a:buNone/>
            </a:pPr>
            <a:r>
              <a:rPr b="0" i="0" lang="en-US" sz="3000" u="none" cap="none" strike="noStrike">
                <a:solidFill>
                  <a:srgbClr val="FFFFFF"/>
                </a:solidFill>
                <a:latin typeface="Inria Serif"/>
                <a:ea typeface="Inria Serif"/>
                <a:cs typeface="Inria Serif"/>
                <a:sym typeface="Inria Serif"/>
              </a:rPr>
              <a:t>Design Elements / Icons</a:t>
            </a:r>
            <a:endParaRPr/>
          </a:p>
        </p:txBody>
      </p:sp>
      <p:sp>
        <p:nvSpPr>
          <p:cNvPr id="562" name="Google Shape;562;p53"/>
          <p:cNvSpPr txBox="1"/>
          <p:nvPr/>
        </p:nvSpPr>
        <p:spPr>
          <a:xfrm>
            <a:off x="5108033" y="384575"/>
            <a:ext cx="1779900" cy="22584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0" i="0" lang="en-US" sz="14673" u="none" cap="none" strike="noStrike">
                <a:solidFill>
                  <a:srgbClr val="FFFFFF"/>
                </a:solidFill>
                <a:latin typeface="Pinyon Script"/>
                <a:ea typeface="Pinyon Script"/>
                <a:cs typeface="Pinyon Script"/>
                <a:sym typeface="Pinyon Script"/>
              </a:rPr>
              <a:t>R </a:t>
            </a:r>
            <a:endParaRPr/>
          </a:p>
        </p:txBody>
      </p:sp>
      <p:sp>
        <p:nvSpPr>
          <p:cNvPr id="563" name="Google Shape;563;p53"/>
          <p:cNvSpPr txBox="1"/>
          <p:nvPr/>
        </p:nvSpPr>
        <p:spPr>
          <a:xfrm>
            <a:off x="6704807" y="1020142"/>
            <a:ext cx="3769200" cy="12615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6003"/>
              </a:lnSpc>
              <a:spcBef>
                <a:spcPts val="0"/>
              </a:spcBef>
              <a:spcAft>
                <a:spcPts val="0"/>
              </a:spcAft>
              <a:buNone/>
            </a:pPr>
            <a:r>
              <a:rPr b="0" i="0" lang="en-US" sz="8195" u="none" cap="none" strike="noStrike">
                <a:solidFill>
                  <a:srgbClr val="FFFFFF"/>
                </a:solidFill>
                <a:latin typeface="Inria Serif"/>
                <a:ea typeface="Inria Serif"/>
                <a:cs typeface="Inria Serif"/>
                <a:sym typeface="Inria Serif"/>
              </a:rPr>
              <a:t>esource </a:t>
            </a:r>
            <a:endParaRPr/>
          </a:p>
        </p:txBody>
      </p:sp>
      <p:sp>
        <p:nvSpPr>
          <p:cNvPr id="564" name="Google Shape;564;p53"/>
          <p:cNvSpPr txBox="1"/>
          <p:nvPr/>
        </p:nvSpPr>
        <p:spPr>
          <a:xfrm>
            <a:off x="10646437" y="384575"/>
            <a:ext cx="1779900" cy="22584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0" i="0" lang="en-US" sz="14673" u="none" cap="none" strike="noStrike">
                <a:solidFill>
                  <a:srgbClr val="FFFFFF"/>
                </a:solidFill>
                <a:latin typeface="Pinyon Script"/>
                <a:ea typeface="Pinyon Script"/>
                <a:cs typeface="Pinyon Script"/>
                <a:sym typeface="Pinyon Script"/>
              </a:rPr>
              <a:t>P</a:t>
            </a:r>
            <a:endParaRPr/>
          </a:p>
        </p:txBody>
      </p:sp>
      <p:sp>
        <p:nvSpPr>
          <p:cNvPr id="565" name="Google Shape;565;p53"/>
          <p:cNvSpPr txBox="1"/>
          <p:nvPr/>
        </p:nvSpPr>
        <p:spPr>
          <a:xfrm>
            <a:off x="12077147" y="969271"/>
            <a:ext cx="1682400" cy="12615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6003"/>
              </a:lnSpc>
              <a:spcBef>
                <a:spcPts val="0"/>
              </a:spcBef>
              <a:spcAft>
                <a:spcPts val="0"/>
              </a:spcAft>
              <a:buNone/>
            </a:pPr>
            <a:r>
              <a:rPr b="0" i="0" lang="en-US" sz="8195" u="none" cap="none" strike="noStrike">
                <a:solidFill>
                  <a:srgbClr val="FFFFFF"/>
                </a:solidFill>
                <a:latin typeface="Inria Serif"/>
                <a:ea typeface="Inria Serif"/>
                <a:cs typeface="Inria Serif"/>
                <a:sym typeface="Inria Serif"/>
              </a:rPr>
              <a:t>age</a:t>
            </a:r>
            <a:endParaRPr/>
          </a:p>
        </p:txBody>
      </p:sp>
      <p:sp>
        <p:nvSpPr>
          <p:cNvPr id="566" name="Google Shape;566;p53"/>
          <p:cNvSpPr/>
          <p:nvPr/>
        </p:nvSpPr>
        <p:spPr>
          <a:xfrm>
            <a:off x="1839875" y="4326301"/>
            <a:ext cx="1647362" cy="2072859"/>
          </a:xfrm>
          <a:custGeom>
            <a:rect b="b" l="l" r="r" t="t"/>
            <a:pathLst>
              <a:path extrusionOk="0" h="2072859" w="1647362">
                <a:moveTo>
                  <a:pt x="0" y="0"/>
                </a:moveTo>
                <a:lnTo>
                  <a:pt x="1647362" y="0"/>
                </a:lnTo>
                <a:lnTo>
                  <a:pt x="1647362" y="2072858"/>
                </a:lnTo>
                <a:lnTo>
                  <a:pt x="0" y="2072858"/>
                </a:lnTo>
                <a:lnTo>
                  <a:pt x="0" y="0"/>
                </a:lnTo>
                <a:close/>
              </a:path>
            </a:pathLst>
          </a:custGeom>
          <a:blipFill rotWithShape="1">
            <a:blip r:embed="rId12">
              <a:alphaModFix/>
            </a:blip>
            <a:stretch>
              <a:fillRect b="0" l="0" r="0" t="0"/>
            </a:stretch>
          </a:blipFill>
          <a:ln>
            <a:noFill/>
          </a:ln>
        </p:spPr>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C5004E"/>
            </a:gs>
            <a:gs pos="25000">
              <a:srgbClr val="FF97A2"/>
            </a:gs>
            <a:gs pos="50000">
              <a:srgbClr val="F34897"/>
            </a:gs>
            <a:gs pos="75000">
              <a:srgbClr val="F4BBBB"/>
            </a:gs>
            <a:gs pos="100000">
              <a:srgbClr val="FA2B4E"/>
            </a:gs>
          </a:gsLst>
          <a:path path="circle">
            <a:fillToRect b="100%" l="0%" r="100%" t="0%"/>
          </a:path>
          <a:tileRect b="0%" l="-100%" r="0%" t="-100%"/>
        </a:gradFill>
      </p:bgPr>
    </p:bg>
    <p:spTree>
      <p:nvGrpSpPr>
        <p:cNvPr id="570" name="Shape 570"/>
        <p:cNvGrpSpPr/>
        <p:nvPr/>
      </p:nvGrpSpPr>
      <p:grpSpPr>
        <a:xfrm>
          <a:off x="0" y="0"/>
          <a:ext cx="0" cy="0"/>
          <a:chOff x="0" y="0"/>
          <a:chExt cx="0" cy="0"/>
        </a:xfrm>
      </p:grpSpPr>
      <p:grpSp>
        <p:nvGrpSpPr>
          <p:cNvPr id="571" name="Google Shape;571;p54"/>
          <p:cNvGrpSpPr/>
          <p:nvPr/>
        </p:nvGrpSpPr>
        <p:grpSpPr>
          <a:xfrm>
            <a:off x="5631280" y="3142280"/>
            <a:ext cx="7025784" cy="2387965"/>
            <a:chOff x="0" y="-114300"/>
            <a:chExt cx="1850400" cy="628925"/>
          </a:xfrm>
        </p:grpSpPr>
        <p:sp>
          <p:nvSpPr>
            <p:cNvPr id="572" name="Google Shape;572;p54"/>
            <p:cNvSpPr/>
            <p:nvPr/>
          </p:nvSpPr>
          <p:spPr>
            <a:xfrm>
              <a:off x="0" y="0"/>
              <a:ext cx="1850322" cy="514625"/>
            </a:xfrm>
            <a:custGeom>
              <a:rect b="b" l="l" r="r" t="t"/>
              <a:pathLst>
                <a:path extrusionOk="0" h="514625" w="1850322">
                  <a:moveTo>
                    <a:pt x="27550" y="0"/>
                  </a:moveTo>
                  <a:lnTo>
                    <a:pt x="1822772" y="0"/>
                  </a:lnTo>
                  <a:cubicBezTo>
                    <a:pt x="1837987" y="0"/>
                    <a:pt x="1850322" y="12334"/>
                    <a:pt x="1850322" y="27550"/>
                  </a:cubicBezTo>
                  <a:lnTo>
                    <a:pt x="1850322" y="487075"/>
                  </a:lnTo>
                  <a:cubicBezTo>
                    <a:pt x="1850322" y="494382"/>
                    <a:pt x="1847419" y="501389"/>
                    <a:pt x="1842253" y="506556"/>
                  </a:cubicBezTo>
                  <a:cubicBezTo>
                    <a:pt x="1837086" y="511722"/>
                    <a:pt x="1830079" y="514625"/>
                    <a:pt x="1822772" y="514625"/>
                  </a:cubicBezTo>
                  <a:lnTo>
                    <a:pt x="27550" y="514625"/>
                  </a:lnTo>
                  <a:cubicBezTo>
                    <a:pt x="20243" y="514625"/>
                    <a:pt x="13236" y="511722"/>
                    <a:pt x="8069" y="506556"/>
                  </a:cubicBezTo>
                  <a:cubicBezTo>
                    <a:pt x="2903" y="501389"/>
                    <a:pt x="0" y="494382"/>
                    <a:pt x="0" y="487075"/>
                  </a:cubicBezTo>
                  <a:lnTo>
                    <a:pt x="0" y="27550"/>
                  </a:lnTo>
                  <a:cubicBezTo>
                    <a:pt x="0" y="20243"/>
                    <a:pt x="2903" y="13236"/>
                    <a:pt x="8069" y="8069"/>
                  </a:cubicBezTo>
                  <a:cubicBezTo>
                    <a:pt x="13236" y="2903"/>
                    <a:pt x="20243" y="0"/>
                    <a:pt x="27550" y="0"/>
                  </a:cubicBezTo>
                  <a:close/>
                </a:path>
              </a:pathLst>
            </a:custGeom>
            <a:solidFill>
              <a:srgbClr val="FFFFFF">
                <a:alpha val="27450"/>
              </a:srgbClr>
            </a:solidFill>
            <a:ln cap="rnd" cmpd="sng" w="19050">
              <a:solidFill>
                <a:srgbClr val="6378E6">
                  <a:alpha val="2745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4"/>
            <p:cNvSpPr txBox="1"/>
            <p:nvPr/>
          </p:nvSpPr>
          <p:spPr>
            <a:xfrm>
              <a:off x="0" y="-114300"/>
              <a:ext cx="1850400" cy="628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4" name="Google Shape;574;p54"/>
          <p:cNvSpPr/>
          <p:nvPr/>
        </p:nvSpPr>
        <p:spPr>
          <a:xfrm>
            <a:off x="7282171" y="3866728"/>
            <a:ext cx="3723658" cy="930914"/>
          </a:xfrm>
          <a:custGeom>
            <a:rect b="b" l="l" r="r" t="t"/>
            <a:pathLst>
              <a:path extrusionOk="0" h="930914" w="3723658">
                <a:moveTo>
                  <a:pt x="0" y="0"/>
                </a:moveTo>
                <a:lnTo>
                  <a:pt x="3723658" y="0"/>
                </a:lnTo>
                <a:lnTo>
                  <a:pt x="3723658" y="930915"/>
                </a:lnTo>
                <a:lnTo>
                  <a:pt x="0" y="930915"/>
                </a:lnTo>
                <a:lnTo>
                  <a:pt x="0" y="0"/>
                </a:lnTo>
                <a:close/>
              </a:path>
            </a:pathLst>
          </a:custGeom>
          <a:blipFill rotWithShape="1">
            <a:blip r:embed="rId3">
              <a:alphaModFix/>
            </a:blip>
            <a:stretch>
              <a:fillRect b="0" l="0" r="0" t="0"/>
            </a:stretch>
          </a:blipFill>
          <a:ln>
            <a:noFill/>
          </a:ln>
        </p:spPr>
      </p:sp>
      <p:sp>
        <p:nvSpPr>
          <p:cNvPr id="575" name="Google Shape;575;p54"/>
          <p:cNvSpPr/>
          <p:nvPr/>
        </p:nvSpPr>
        <p:spPr>
          <a:xfrm rot="744277">
            <a:off x="14802903" y="7043439"/>
            <a:ext cx="3093637" cy="2730135"/>
          </a:xfrm>
          <a:custGeom>
            <a:rect b="b" l="l" r="r" t="t"/>
            <a:pathLst>
              <a:path extrusionOk="0" h="2727775" w="3090963">
                <a:moveTo>
                  <a:pt x="0" y="0"/>
                </a:moveTo>
                <a:lnTo>
                  <a:pt x="3090963" y="0"/>
                </a:lnTo>
                <a:lnTo>
                  <a:pt x="3090963" y="2727774"/>
                </a:lnTo>
                <a:lnTo>
                  <a:pt x="0" y="2727774"/>
                </a:lnTo>
                <a:lnTo>
                  <a:pt x="0" y="0"/>
                </a:lnTo>
                <a:close/>
              </a:path>
            </a:pathLst>
          </a:custGeom>
          <a:blipFill rotWithShape="1">
            <a:blip r:embed="rId4">
              <a:alphaModFix/>
            </a:blip>
            <a:stretch>
              <a:fillRect b="0" l="0" r="0" t="0"/>
            </a:stretch>
          </a:blipFill>
          <a:ln>
            <a:noFill/>
          </a:ln>
        </p:spPr>
      </p:sp>
      <p:sp>
        <p:nvSpPr>
          <p:cNvPr id="576" name="Google Shape;576;p54"/>
          <p:cNvSpPr/>
          <p:nvPr/>
        </p:nvSpPr>
        <p:spPr>
          <a:xfrm rot="-85926">
            <a:off x="546266" y="7466617"/>
            <a:ext cx="2581891" cy="2307565"/>
          </a:xfrm>
          <a:custGeom>
            <a:rect b="b" l="l" r="r" t="t"/>
            <a:pathLst>
              <a:path extrusionOk="0" h="2306844" w="2581085">
                <a:moveTo>
                  <a:pt x="0" y="0"/>
                </a:moveTo>
                <a:lnTo>
                  <a:pt x="2581085" y="0"/>
                </a:lnTo>
                <a:lnTo>
                  <a:pt x="2581085" y="2306844"/>
                </a:lnTo>
                <a:lnTo>
                  <a:pt x="0" y="2306844"/>
                </a:lnTo>
                <a:lnTo>
                  <a:pt x="0" y="0"/>
                </a:lnTo>
                <a:close/>
              </a:path>
            </a:pathLst>
          </a:custGeom>
          <a:blipFill rotWithShape="1">
            <a:blip r:embed="rId5">
              <a:alphaModFix/>
            </a:blip>
            <a:stretch>
              <a:fillRect b="0" l="0" r="0" t="0"/>
            </a:stretch>
          </a:blipFill>
          <a:ln>
            <a:noFill/>
          </a:ln>
        </p:spPr>
      </p:sp>
      <p:sp>
        <p:nvSpPr>
          <p:cNvPr id="577" name="Google Shape;577;p54"/>
          <p:cNvSpPr/>
          <p:nvPr/>
        </p:nvSpPr>
        <p:spPr>
          <a:xfrm rot="-1038166">
            <a:off x="916703" y="6433621"/>
            <a:ext cx="624922" cy="619454"/>
          </a:xfrm>
          <a:custGeom>
            <a:rect b="b" l="l" r="r" t="t"/>
            <a:pathLst>
              <a:path extrusionOk="0" h="619290" w="624756">
                <a:moveTo>
                  <a:pt x="0" y="0"/>
                </a:moveTo>
                <a:lnTo>
                  <a:pt x="624756" y="0"/>
                </a:lnTo>
                <a:lnTo>
                  <a:pt x="624756" y="619290"/>
                </a:lnTo>
                <a:lnTo>
                  <a:pt x="0" y="619290"/>
                </a:lnTo>
                <a:lnTo>
                  <a:pt x="0" y="0"/>
                </a:lnTo>
                <a:close/>
              </a:path>
            </a:pathLst>
          </a:custGeom>
          <a:blipFill rotWithShape="1">
            <a:blip r:embed="rId6">
              <a:alphaModFix/>
            </a:blip>
            <a:stretch>
              <a:fillRect b="0" l="0" r="0" t="0"/>
            </a:stretch>
          </a:blipFill>
          <a:ln>
            <a:noFill/>
          </a:ln>
        </p:spPr>
      </p:sp>
      <p:sp>
        <p:nvSpPr>
          <p:cNvPr id="578" name="Google Shape;578;p54"/>
          <p:cNvSpPr txBox="1"/>
          <p:nvPr/>
        </p:nvSpPr>
        <p:spPr>
          <a:xfrm>
            <a:off x="2500156" y="2310123"/>
            <a:ext cx="13287600" cy="384900"/>
          </a:xfrm>
          <a:prstGeom prst="rect">
            <a:avLst/>
          </a:prstGeom>
          <a:noFill/>
          <a:ln>
            <a:noFill/>
          </a:ln>
        </p:spPr>
        <p:txBody>
          <a:bodyPr anchorCtr="0" anchor="t" bIns="0" lIns="0" spcFirstLastPara="1" rIns="0" wrap="square" tIns="0">
            <a:spAutoFit/>
          </a:bodyPr>
          <a:lstStyle/>
          <a:p>
            <a:pPr indent="0" lvl="1" marL="0" marR="0" rtl="0" algn="ctr">
              <a:lnSpc>
                <a:spcPct val="122010"/>
              </a:lnSpc>
              <a:spcBef>
                <a:spcPts val="0"/>
              </a:spcBef>
              <a:spcAft>
                <a:spcPts val="0"/>
              </a:spcAft>
              <a:buNone/>
            </a:pPr>
            <a:r>
              <a:rPr b="0" i="0" lang="en-US" sz="2199" u="none" cap="none" strike="noStrike">
                <a:solidFill>
                  <a:srgbClr val="FFFFFF"/>
                </a:solidFill>
                <a:latin typeface="Overpass"/>
                <a:ea typeface="Overpass"/>
                <a:cs typeface="Overpass"/>
                <a:sym typeface="Overpass"/>
              </a:rPr>
              <a:t>This presentation template is free for everyone to use, thanks to the following:</a:t>
            </a:r>
            <a:endParaRPr/>
          </a:p>
        </p:txBody>
      </p:sp>
      <p:sp>
        <p:nvSpPr>
          <p:cNvPr id="579" name="Google Shape;579;p54"/>
          <p:cNvSpPr txBox="1"/>
          <p:nvPr/>
        </p:nvSpPr>
        <p:spPr>
          <a:xfrm>
            <a:off x="6159418" y="8494767"/>
            <a:ext cx="5969100" cy="597000"/>
          </a:xfrm>
          <a:prstGeom prst="rect">
            <a:avLst/>
          </a:prstGeom>
          <a:noFill/>
          <a:ln>
            <a:noFill/>
          </a:ln>
        </p:spPr>
        <p:txBody>
          <a:bodyPr anchorCtr="0" anchor="t" bIns="0" lIns="0" spcFirstLastPara="1" rIns="0" wrap="square" tIns="0">
            <a:spAutoFit/>
          </a:bodyPr>
          <a:lstStyle/>
          <a:p>
            <a:pPr indent="0" lvl="0" marL="0" marR="0" rtl="0" algn="ctr">
              <a:lnSpc>
                <a:spcPct val="140011"/>
              </a:lnSpc>
              <a:spcBef>
                <a:spcPts val="0"/>
              </a:spcBef>
              <a:spcAft>
                <a:spcPts val="0"/>
              </a:spcAft>
              <a:buNone/>
            </a:pPr>
            <a:r>
              <a:rPr b="0" i="1" lang="en-US" sz="3499" u="none" cap="none" strike="noStrike">
                <a:solidFill>
                  <a:srgbClr val="FFFFFF"/>
                </a:solidFill>
                <a:latin typeface="Inria Serif"/>
                <a:ea typeface="Inria Serif"/>
                <a:cs typeface="Inria Serif"/>
                <a:sym typeface="Inria Serif"/>
              </a:rPr>
              <a:t>Happy designing!</a:t>
            </a:r>
            <a:endParaRPr/>
          </a:p>
        </p:txBody>
      </p:sp>
      <p:sp>
        <p:nvSpPr>
          <p:cNvPr id="580" name="Google Shape;580;p54"/>
          <p:cNvSpPr txBox="1"/>
          <p:nvPr/>
        </p:nvSpPr>
        <p:spPr>
          <a:xfrm>
            <a:off x="6825276" y="4925856"/>
            <a:ext cx="4637400" cy="366300"/>
          </a:xfrm>
          <a:prstGeom prst="rect">
            <a:avLst/>
          </a:prstGeom>
          <a:noFill/>
          <a:ln>
            <a:noFill/>
          </a:ln>
        </p:spPr>
        <p:txBody>
          <a:bodyPr anchorCtr="0" anchor="t" bIns="0" lIns="0" spcFirstLastPara="1" rIns="0" wrap="square" tIns="0">
            <a:spAutoFit/>
          </a:bodyPr>
          <a:lstStyle/>
          <a:p>
            <a:pPr indent="0" lvl="1" marL="0" marR="0" rtl="0" algn="ctr">
              <a:lnSpc>
                <a:spcPct val="122000"/>
              </a:lnSpc>
              <a:spcBef>
                <a:spcPts val="0"/>
              </a:spcBef>
              <a:spcAft>
                <a:spcPts val="0"/>
              </a:spcAft>
              <a:buNone/>
            </a:pPr>
            <a:r>
              <a:rPr b="0" i="0" lang="en-US" sz="2000" u="none" cap="none" strike="noStrike">
                <a:solidFill>
                  <a:srgbClr val="FFFFFF"/>
                </a:solidFill>
                <a:latin typeface="Overpass"/>
                <a:ea typeface="Overpass"/>
                <a:cs typeface="Overpass"/>
                <a:sym typeface="Overpass"/>
              </a:rPr>
              <a:t>for the presentation template</a:t>
            </a:r>
            <a:endParaRPr/>
          </a:p>
        </p:txBody>
      </p:sp>
      <p:grpSp>
        <p:nvGrpSpPr>
          <p:cNvPr id="581" name="Google Shape;581;p54"/>
          <p:cNvGrpSpPr/>
          <p:nvPr/>
        </p:nvGrpSpPr>
        <p:grpSpPr>
          <a:xfrm>
            <a:off x="5631280" y="5286746"/>
            <a:ext cx="7025784" cy="2179333"/>
            <a:chOff x="0" y="-114300"/>
            <a:chExt cx="1850400" cy="573977"/>
          </a:xfrm>
        </p:grpSpPr>
        <p:sp>
          <p:nvSpPr>
            <p:cNvPr id="582" name="Google Shape;582;p54"/>
            <p:cNvSpPr/>
            <p:nvPr/>
          </p:nvSpPr>
          <p:spPr>
            <a:xfrm>
              <a:off x="0" y="0"/>
              <a:ext cx="1850322" cy="459677"/>
            </a:xfrm>
            <a:custGeom>
              <a:rect b="b" l="l" r="r" t="t"/>
              <a:pathLst>
                <a:path extrusionOk="0" h="459677" w="1850322">
                  <a:moveTo>
                    <a:pt x="27550" y="0"/>
                  </a:moveTo>
                  <a:lnTo>
                    <a:pt x="1822772" y="0"/>
                  </a:lnTo>
                  <a:cubicBezTo>
                    <a:pt x="1837987" y="0"/>
                    <a:pt x="1850322" y="12334"/>
                    <a:pt x="1850322" y="27550"/>
                  </a:cubicBezTo>
                  <a:lnTo>
                    <a:pt x="1850322" y="432127"/>
                  </a:lnTo>
                  <a:cubicBezTo>
                    <a:pt x="1850322" y="439434"/>
                    <a:pt x="1847419" y="446441"/>
                    <a:pt x="1842253" y="451608"/>
                  </a:cubicBezTo>
                  <a:cubicBezTo>
                    <a:pt x="1837086" y="456774"/>
                    <a:pt x="1830079" y="459677"/>
                    <a:pt x="1822772" y="459677"/>
                  </a:cubicBezTo>
                  <a:lnTo>
                    <a:pt x="27550" y="459677"/>
                  </a:lnTo>
                  <a:cubicBezTo>
                    <a:pt x="20243" y="459677"/>
                    <a:pt x="13236" y="456774"/>
                    <a:pt x="8069" y="451608"/>
                  </a:cubicBezTo>
                  <a:cubicBezTo>
                    <a:pt x="2903" y="446441"/>
                    <a:pt x="0" y="439434"/>
                    <a:pt x="0" y="432127"/>
                  </a:cubicBezTo>
                  <a:lnTo>
                    <a:pt x="0" y="27550"/>
                  </a:lnTo>
                  <a:cubicBezTo>
                    <a:pt x="0" y="20243"/>
                    <a:pt x="2903" y="13236"/>
                    <a:pt x="8069" y="8069"/>
                  </a:cubicBezTo>
                  <a:cubicBezTo>
                    <a:pt x="13236" y="2903"/>
                    <a:pt x="20243" y="0"/>
                    <a:pt x="27550" y="0"/>
                  </a:cubicBezTo>
                  <a:close/>
                </a:path>
              </a:pathLst>
            </a:custGeom>
            <a:solidFill>
              <a:srgbClr val="FFFFFF">
                <a:alpha val="27450"/>
              </a:srgbClr>
            </a:solidFill>
            <a:ln cap="rnd" cmpd="sng" w="19050">
              <a:solidFill>
                <a:srgbClr val="6378E6">
                  <a:alpha val="2745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4"/>
            <p:cNvSpPr txBox="1"/>
            <p:nvPr/>
          </p:nvSpPr>
          <p:spPr>
            <a:xfrm>
              <a:off x="0" y="-114300"/>
              <a:ext cx="1850400" cy="573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84" name="Google Shape;584;p54"/>
          <p:cNvSpPr txBox="1"/>
          <p:nvPr/>
        </p:nvSpPr>
        <p:spPr>
          <a:xfrm>
            <a:off x="6110027" y="6286312"/>
            <a:ext cx="6067800" cy="748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4712" u="none" cap="none" strike="noStrike">
                <a:solidFill>
                  <a:srgbClr val="FFFFFF"/>
                </a:solidFill>
                <a:latin typeface="Overpass"/>
                <a:ea typeface="Overpass"/>
                <a:cs typeface="Overpass"/>
                <a:sym typeface="Overpass"/>
              </a:rPr>
              <a:t>Pexels, Pixabay</a:t>
            </a:r>
            <a:endParaRPr/>
          </a:p>
        </p:txBody>
      </p:sp>
      <p:sp>
        <p:nvSpPr>
          <p:cNvPr id="585" name="Google Shape;585;p54"/>
          <p:cNvSpPr txBox="1"/>
          <p:nvPr/>
        </p:nvSpPr>
        <p:spPr>
          <a:xfrm>
            <a:off x="7491771" y="506023"/>
            <a:ext cx="1478700" cy="1876200"/>
          </a:xfrm>
          <a:prstGeom prst="rect">
            <a:avLst/>
          </a:prstGeom>
          <a:noFill/>
          <a:ln>
            <a:noFill/>
          </a:ln>
          <a:effectLst>
            <a:outerShdw blurRad="342900" rotWithShape="0" algn="bl" dir="5400000" dist="19050">
              <a:srgbClr val="FFF2CC">
                <a:alpha val="50000"/>
              </a:srgbClr>
            </a:outerShdw>
          </a:effectLst>
        </p:spPr>
        <p:txBody>
          <a:bodyPr anchorCtr="0" anchor="t" bIns="0" lIns="0" spcFirstLastPara="1" rIns="0" wrap="square" tIns="0">
            <a:spAutoFit/>
          </a:bodyPr>
          <a:lstStyle/>
          <a:p>
            <a:pPr indent="0" lvl="0" marL="0" marR="0" rtl="0" algn="l">
              <a:lnSpc>
                <a:spcPct val="126004"/>
              </a:lnSpc>
              <a:spcBef>
                <a:spcPts val="0"/>
              </a:spcBef>
              <a:spcAft>
                <a:spcPts val="0"/>
              </a:spcAft>
              <a:buNone/>
            </a:pPr>
            <a:r>
              <a:rPr b="0" i="0" lang="en-US" sz="12190" u="none" cap="none" strike="noStrike">
                <a:solidFill>
                  <a:srgbClr val="FFFFFF"/>
                </a:solidFill>
                <a:latin typeface="Pinyon Script"/>
                <a:ea typeface="Pinyon Script"/>
                <a:cs typeface="Pinyon Script"/>
                <a:sym typeface="Pinyon Script"/>
              </a:rPr>
              <a:t>C</a:t>
            </a:r>
            <a:endParaRPr/>
          </a:p>
        </p:txBody>
      </p:sp>
      <p:sp>
        <p:nvSpPr>
          <p:cNvPr id="586" name="Google Shape;586;p54"/>
          <p:cNvSpPr txBox="1"/>
          <p:nvPr/>
        </p:nvSpPr>
        <p:spPr>
          <a:xfrm>
            <a:off x="8477822" y="942400"/>
            <a:ext cx="4179000" cy="1049400"/>
          </a:xfrm>
          <a:prstGeom prst="rect">
            <a:avLst/>
          </a:prstGeom>
          <a:noFill/>
          <a:ln>
            <a:noFill/>
          </a:ln>
          <a:effectLst>
            <a:outerShdw blurRad="342900" rotWithShape="0" algn="bl" dir="5400000" dist="19050">
              <a:srgbClr val="FFF2CC">
                <a:alpha val="50000"/>
              </a:srgbClr>
            </a:outerShdw>
          </a:effectLst>
        </p:spPr>
        <p:txBody>
          <a:bodyPr anchorCtr="0" anchor="t" bIns="0" lIns="0" spcFirstLastPara="1" rIns="0" wrap="square" tIns="0">
            <a:spAutoFit/>
          </a:bodyPr>
          <a:lstStyle/>
          <a:p>
            <a:pPr indent="0" lvl="0" marL="0" marR="0" rtl="0" algn="l">
              <a:lnSpc>
                <a:spcPct val="126004"/>
              </a:lnSpc>
              <a:spcBef>
                <a:spcPts val="0"/>
              </a:spcBef>
              <a:spcAft>
                <a:spcPts val="0"/>
              </a:spcAft>
              <a:buNone/>
            </a:pPr>
            <a:r>
              <a:rPr b="0" i="0" lang="en-US" sz="6818" u="none" cap="none" strike="noStrike">
                <a:solidFill>
                  <a:srgbClr val="FFFFFF"/>
                </a:solidFill>
                <a:latin typeface="Inria Serif"/>
                <a:ea typeface="Inria Serif"/>
                <a:cs typeface="Inria Serif"/>
                <a:sym typeface="Inria Serif"/>
              </a:rPr>
              <a:t>redits</a:t>
            </a:r>
            <a:endParaRPr/>
          </a:p>
        </p:txBody>
      </p:sp>
      <p:sp>
        <p:nvSpPr>
          <p:cNvPr id="587" name="Google Shape;587;p54"/>
          <p:cNvSpPr/>
          <p:nvPr/>
        </p:nvSpPr>
        <p:spPr>
          <a:xfrm rot="-2779085">
            <a:off x="-1067516" y="-2451089"/>
            <a:ext cx="5367300" cy="5340463"/>
          </a:xfrm>
          <a:custGeom>
            <a:rect b="b" l="l" r="r" t="t"/>
            <a:pathLst>
              <a:path extrusionOk="0" h="5345527" w="5372389">
                <a:moveTo>
                  <a:pt x="0" y="0"/>
                </a:moveTo>
                <a:lnTo>
                  <a:pt x="5372389" y="0"/>
                </a:lnTo>
                <a:lnTo>
                  <a:pt x="5372389" y="5345527"/>
                </a:lnTo>
                <a:lnTo>
                  <a:pt x="0" y="5345527"/>
                </a:lnTo>
                <a:lnTo>
                  <a:pt x="0" y="0"/>
                </a:lnTo>
                <a:close/>
              </a:path>
            </a:pathLst>
          </a:custGeom>
          <a:blipFill rotWithShape="1">
            <a:blip r:embed="rId7">
              <a:alphaModFix amt="67000"/>
            </a:blip>
            <a:stretch>
              <a:fillRect b="0" l="0" r="0" t="0"/>
            </a:stretch>
          </a:blipFill>
          <a:ln>
            <a:noFill/>
          </a:ln>
        </p:spPr>
      </p:sp>
      <p:sp>
        <p:nvSpPr>
          <p:cNvPr id="588" name="Google Shape;588;p54"/>
          <p:cNvSpPr/>
          <p:nvPr/>
        </p:nvSpPr>
        <p:spPr>
          <a:xfrm rot="8556883">
            <a:off x="16041836" y="-609623"/>
            <a:ext cx="3496972" cy="3479487"/>
          </a:xfrm>
          <a:custGeom>
            <a:rect b="b" l="l" r="r" t="t"/>
            <a:pathLst>
              <a:path extrusionOk="0" h="3477607" w="3495083">
                <a:moveTo>
                  <a:pt x="0" y="0"/>
                </a:moveTo>
                <a:lnTo>
                  <a:pt x="3495082" y="0"/>
                </a:lnTo>
                <a:lnTo>
                  <a:pt x="3495082" y="3477607"/>
                </a:lnTo>
                <a:lnTo>
                  <a:pt x="0" y="3477607"/>
                </a:lnTo>
                <a:lnTo>
                  <a:pt x="0" y="0"/>
                </a:lnTo>
                <a:close/>
              </a:path>
            </a:pathLst>
          </a:custGeom>
          <a:blipFill rotWithShape="1">
            <a:blip r:embed="rId7">
              <a:alphaModFix amt="67000"/>
            </a:blip>
            <a:stretch>
              <a:fillRect b="0" l="0" r="0" t="0"/>
            </a:stretch>
          </a:blipFill>
          <a:ln>
            <a:noFill/>
          </a:ln>
        </p:spPr>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5B77EA"/>
            </a:gs>
            <a:gs pos="50000">
              <a:srgbClr val="E84A70">
                <a:alpha val="97254"/>
              </a:srgbClr>
            </a:gs>
            <a:gs pos="100000">
              <a:srgbClr val="A0DEE4"/>
            </a:gs>
          </a:gsLst>
          <a:lin ang="5400012" scaled="0"/>
        </a:gradFill>
      </p:bgPr>
    </p:bg>
    <p:spTree>
      <p:nvGrpSpPr>
        <p:cNvPr id="592" name="Shape 592"/>
        <p:cNvGrpSpPr/>
        <p:nvPr/>
      </p:nvGrpSpPr>
      <p:grpSpPr>
        <a:xfrm>
          <a:off x="0" y="0"/>
          <a:ext cx="0" cy="0"/>
          <a:chOff x="0" y="0"/>
          <a:chExt cx="0" cy="0"/>
        </a:xfrm>
      </p:grpSpPr>
      <p:sp>
        <p:nvSpPr>
          <p:cNvPr id="593" name="Google Shape;593;p55"/>
          <p:cNvSpPr/>
          <p:nvPr/>
        </p:nvSpPr>
        <p:spPr>
          <a:xfrm rot="-4280315">
            <a:off x="2979403" y="8987152"/>
            <a:ext cx="2223956" cy="2212837"/>
          </a:xfrm>
          <a:custGeom>
            <a:rect b="b" l="l" r="r" t="t"/>
            <a:pathLst>
              <a:path extrusionOk="0" h="2212664" w="2223782">
                <a:moveTo>
                  <a:pt x="0" y="0"/>
                </a:moveTo>
                <a:lnTo>
                  <a:pt x="2223782" y="0"/>
                </a:lnTo>
                <a:lnTo>
                  <a:pt x="2223782" y="2212664"/>
                </a:lnTo>
                <a:lnTo>
                  <a:pt x="0" y="2212664"/>
                </a:lnTo>
                <a:lnTo>
                  <a:pt x="0" y="0"/>
                </a:lnTo>
                <a:close/>
              </a:path>
            </a:pathLst>
          </a:custGeom>
          <a:blipFill rotWithShape="1">
            <a:blip r:embed="rId3">
              <a:alphaModFix amt="67000"/>
            </a:blip>
            <a:stretch>
              <a:fillRect b="0" l="0" r="0" t="0"/>
            </a:stretch>
          </a:blipFill>
          <a:ln>
            <a:noFill/>
          </a:ln>
        </p:spPr>
      </p:sp>
      <p:grpSp>
        <p:nvGrpSpPr>
          <p:cNvPr id="594" name="Google Shape;594;p55"/>
          <p:cNvGrpSpPr/>
          <p:nvPr/>
        </p:nvGrpSpPr>
        <p:grpSpPr>
          <a:xfrm>
            <a:off x="1223603" y="4460799"/>
            <a:ext cx="3559594" cy="1966035"/>
            <a:chOff x="0" y="-114300"/>
            <a:chExt cx="937500" cy="517800"/>
          </a:xfrm>
        </p:grpSpPr>
        <p:sp>
          <p:nvSpPr>
            <p:cNvPr id="595" name="Google Shape;595;p55"/>
            <p:cNvSpPr/>
            <p:nvPr/>
          </p:nvSpPr>
          <p:spPr>
            <a:xfrm>
              <a:off x="0" y="0"/>
              <a:ext cx="937395" cy="403358"/>
            </a:xfrm>
            <a:custGeom>
              <a:rect b="b" l="l" r="r" t="t"/>
              <a:pathLst>
                <a:path extrusionOk="0" h="403358" w="937395">
                  <a:moveTo>
                    <a:pt x="54380" y="0"/>
                  </a:moveTo>
                  <a:lnTo>
                    <a:pt x="883015" y="0"/>
                  </a:lnTo>
                  <a:cubicBezTo>
                    <a:pt x="897438" y="0"/>
                    <a:pt x="911269" y="5729"/>
                    <a:pt x="921468" y="15928"/>
                  </a:cubicBezTo>
                  <a:cubicBezTo>
                    <a:pt x="931666" y="26126"/>
                    <a:pt x="937395" y="39958"/>
                    <a:pt x="937395" y="54380"/>
                  </a:cubicBezTo>
                  <a:lnTo>
                    <a:pt x="937395" y="348978"/>
                  </a:lnTo>
                  <a:cubicBezTo>
                    <a:pt x="937395" y="363400"/>
                    <a:pt x="931666" y="377232"/>
                    <a:pt x="921468" y="387430"/>
                  </a:cubicBezTo>
                  <a:cubicBezTo>
                    <a:pt x="911269" y="397629"/>
                    <a:pt x="897438" y="403358"/>
                    <a:pt x="883015" y="403358"/>
                  </a:cubicBezTo>
                  <a:lnTo>
                    <a:pt x="54380" y="403358"/>
                  </a:lnTo>
                  <a:cubicBezTo>
                    <a:pt x="39958" y="403358"/>
                    <a:pt x="26126" y="397629"/>
                    <a:pt x="15928" y="387430"/>
                  </a:cubicBezTo>
                  <a:cubicBezTo>
                    <a:pt x="5729" y="377232"/>
                    <a:pt x="0" y="363400"/>
                    <a:pt x="0" y="348978"/>
                  </a:cubicBezTo>
                  <a:lnTo>
                    <a:pt x="0" y="54380"/>
                  </a:lnTo>
                  <a:cubicBezTo>
                    <a:pt x="0" y="39958"/>
                    <a:pt x="5729" y="26126"/>
                    <a:pt x="15928" y="15928"/>
                  </a:cubicBezTo>
                  <a:cubicBezTo>
                    <a:pt x="26126" y="5729"/>
                    <a:pt x="39958" y="0"/>
                    <a:pt x="54380" y="0"/>
                  </a:cubicBezTo>
                  <a:close/>
                </a:path>
              </a:pathLst>
            </a:custGeom>
            <a:solidFill>
              <a:srgbClr val="FFFFFF">
                <a:alpha val="27450"/>
              </a:srgbClr>
            </a:solidFill>
            <a:ln cap="rnd" cmpd="sng" w="19050">
              <a:solidFill>
                <a:srgbClr val="6378E6">
                  <a:alpha val="2745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5"/>
            <p:cNvSpPr txBox="1"/>
            <p:nvPr/>
          </p:nvSpPr>
          <p:spPr>
            <a:xfrm>
              <a:off x="0" y="-114300"/>
              <a:ext cx="937500" cy="517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97" name="Google Shape;597;p55"/>
          <p:cNvGrpSpPr/>
          <p:nvPr/>
        </p:nvGrpSpPr>
        <p:grpSpPr>
          <a:xfrm>
            <a:off x="5320080" y="4460799"/>
            <a:ext cx="3559594" cy="1966035"/>
            <a:chOff x="0" y="-114300"/>
            <a:chExt cx="937500" cy="517800"/>
          </a:xfrm>
        </p:grpSpPr>
        <p:sp>
          <p:nvSpPr>
            <p:cNvPr id="598" name="Google Shape;598;p55"/>
            <p:cNvSpPr/>
            <p:nvPr/>
          </p:nvSpPr>
          <p:spPr>
            <a:xfrm>
              <a:off x="0" y="0"/>
              <a:ext cx="937395" cy="403358"/>
            </a:xfrm>
            <a:custGeom>
              <a:rect b="b" l="l" r="r" t="t"/>
              <a:pathLst>
                <a:path extrusionOk="0" h="403358" w="937395">
                  <a:moveTo>
                    <a:pt x="54380" y="0"/>
                  </a:moveTo>
                  <a:lnTo>
                    <a:pt x="883015" y="0"/>
                  </a:lnTo>
                  <a:cubicBezTo>
                    <a:pt x="897438" y="0"/>
                    <a:pt x="911269" y="5729"/>
                    <a:pt x="921468" y="15928"/>
                  </a:cubicBezTo>
                  <a:cubicBezTo>
                    <a:pt x="931666" y="26126"/>
                    <a:pt x="937395" y="39958"/>
                    <a:pt x="937395" y="54380"/>
                  </a:cubicBezTo>
                  <a:lnTo>
                    <a:pt x="937395" y="348978"/>
                  </a:lnTo>
                  <a:cubicBezTo>
                    <a:pt x="937395" y="363400"/>
                    <a:pt x="931666" y="377232"/>
                    <a:pt x="921468" y="387430"/>
                  </a:cubicBezTo>
                  <a:cubicBezTo>
                    <a:pt x="911269" y="397629"/>
                    <a:pt x="897438" y="403358"/>
                    <a:pt x="883015" y="403358"/>
                  </a:cubicBezTo>
                  <a:lnTo>
                    <a:pt x="54380" y="403358"/>
                  </a:lnTo>
                  <a:cubicBezTo>
                    <a:pt x="39958" y="403358"/>
                    <a:pt x="26126" y="397629"/>
                    <a:pt x="15928" y="387430"/>
                  </a:cubicBezTo>
                  <a:cubicBezTo>
                    <a:pt x="5729" y="377232"/>
                    <a:pt x="0" y="363400"/>
                    <a:pt x="0" y="348978"/>
                  </a:cubicBezTo>
                  <a:lnTo>
                    <a:pt x="0" y="54380"/>
                  </a:lnTo>
                  <a:cubicBezTo>
                    <a:pt x="0" y="39958"/>
                    <a:pt x="5729" y="26126"/>
                    <a:pt x="15928" y="15928"/>
                  </a:cubicBezTo>
                  <a:cubicBezTo>
                    <a:pt x="26126" y="5729"/>
                    <a:pt x="39958" y="0"/>
                    <a:pt x="54380" y="0"/>
                  </a:cubicBezTo>
                  <a:close/>
                </a:path>
              </a:pathLst>
            </a:custGeom>
            <a:solidFill>
              <a:srgbClr val="FFFFFF">
                <a:alpha val="27450"/>
              </a:srgbClr>
            </a:solidFill>
            <a:ln cap="rnd" cmpd="sng" w="19050">
              <a:solidFill>
                <a:srgbClr val="6378E6">
                  <a:alpha val="2745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5"/>
            <p:cNvSpPr txBox="1"/>
            <p:nvPr/>
          </p:nvSpPr>
          <p:spPr>
            <a:xfrm>
              <a:off x="0" y="-114300"/>
              <a:ext cx="937500" cy="517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0" name="Google Shape;600;p55"/>
          <p:cNvGrpSpPr/>
          <p:nvPr/>
        </p:nvGrpSpPr>
        <p:grpSpPr>
          <a:xfrm>
            <a:off x="9511621" y="4460799"/>
            <a:ext cx="3559594" cy="1966035"/>
            <a:chOff x="0" y="-114300"/>
            <a:chExt cx="937500" cy="517800"/>
          </a:xfrm>
        </p:grpSpPr>
        <p:sp>
          <p:nvSpPr>
            <p:cNvPr id="601" name="Google Shape;601;p55"/>
            <p:cNvSpPr/>
            <p:nvPr/>
          </p:nvSpPr>
          <p:spPr>
            <a:xfrm>
              <a:off x="0" y="0"/>
              <a:ext cx="937395" cy="403358"/>
            </a:xfrm>
            <a:custGeom>
              <a:rect b="b" l="l" r="r" t="t"/>
              <a:pathLst>
                <a:path extrusionOk="0" h="403358" w="937395">
                  <a:moveTo>
                    <a:pt x="54380" y="0"/>
                  </a:moveTo>
                  <a:lnTo>
                    <a:pt x="883015" y="0"/>
                  </a:lnTo>
                  <a:cubicBezTo>
                    <a:pt x="897438" y="0"/>
                    <a:pt x="911269" y="5729"/>
                    <a:pt x="921468" y="15928"/>
                  </a:cubicBezTo>
                  <a:cubicBezTo>
                    <a:pt x="931666" y="26126"/>
                    <a:pt x="937395" y="39958"/>
                    <a:pt x="937395" y="54380"/>
                  </a:cubicBezTo>
                  <a:lnTo>
                    <a:pt x="937395" y="348978"/>
                  </a:lnTo>
                  <a:cubicBezTo>
                    <a:pt x="937395" y="363400"/>
                    <a:pt x="931666" y="377232"/>
                    <a:pt x="921468" y="387430"/>
                  </a:cubicBezTo>
                  <a:cubicBezTo>
                    <a:pt x="911269" y="397629"/>
                    <a:pt x="897438" y="403358"/>
                    <a:pt x="883015" y="403358"/>
                  </a:cubicBezTo>
                  <a:lnTo>
                    <a:pt x="54380" y="403358"/>
                  </a:lnTo>
                  <a:cubicBezTo>
                    <a:pt x="39958" y="403358"/>
                    <a:pt x="26126" y="397629"/>
                    <a:pt x="15928" y="387430"/>
                  </a:cubicBezTo>
                  <a:cubicBezTo>
                    <a:pt x="5729" y="377232"/>
                    <a:pt x="0" y="363400"/>
                    <a:pt x="0" y="348978"/>
                  </a:cubicBezTo>
                  <a:lnTo>
                    <a:pt x="0" y="54380"/>
                  </a:lnTo>
                  <a:cubicBezTo>
                    <a:pt x="0" y="39958"/>
                    <a:pt x="5729" y="26126"/>
                    <a:pt x="15928" y="15928"/>
                  </a:cubicBezTo>
                  <a:cubicBezTo>
                    <a:pt x="26126" y="5729"/>
                    <a:pt x="39958" y="0"/>
                    <a:pt x="54380" y="0"/>
                  </a:cubicBezTo>
                  <a:close/>
                </a:path>
              </a:pathLst>
            </a:custGeom>
            <a:solidFill>
              <a:srgbClr val="FFFFFF">
                <a:alpha val="27450"/>
              </a:srgbClr>
            </a:solidFill>
            <a:ln cap="rnd" cmpd="sng" w="19050">
              <a:solidFill>
                <a:srgbClr val="6378E6">
                  <a:alpha val="2745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5"/>
            <p:cNvSpPr txBox="1"/>
            <p:nvPr/>
          </p:nvSpPr>
          <p:spPr>
            <a:xfrm>
              <a:off x="0" y="-114300"/>
              <a:ext cx="937500" cy="517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3" name="Google Shape;603;p55"/>
          <p:cNvGrpSpPr/>
          <p:nvPr/>
        </p:nvGrpSpPr>
        <p:grpSpPr>
          <a:xfrm>
            <a:off x="13505225" y="4460799"/>
            <a:ext cx="3559594" cy="1966035"/>
            <a:chOff x="0" y="-114300"/>
            <a:chExt cx="937500" cy="517800"/>
          </a:xfrm>
        </p:grpSpPr>
        <p:sp>
          <p:nvSpPr>
            <p:cNvPr id="604" name="Google Shape;604;p55"/>
            <p:cNvSpPr/>
            <p:nvPr/>
          </p:nvSpPr>
          <p:spPr>
            <a:xfrm>
              <a:off x="0" y="0"/>
              <a:ext cx="937395" cy="403358"/>
            </a:xfrm>
            <a:custGeom>
              <a:rect b="b" l="l" r="r" t="t"/>
              <a:pathLst>
                <a:path extrusionOk="0" h="403358" w="937395">
                  <a:moveTo>
                    <a:pt x="54380" y="0"/>
                  </a:moveTo>
                  <a:lnTo>
                    <a:pt x="883015" y="0"/>
                  </a:lnTo>
                  <a:cubicBezTo>
                    <a:pt x="897438" y="0"/>
                    <a:pt x="911269" y="5729"/>
                    <a:pt x="921468" y="15928"/>
                  </a:cubicBezTo>
                  <a:cubicBezTo>
                    <a:pt x="931666" y="26126"/>
                    <a:pt x="937395" y="39958"/>
                    <a:pt x="937395" y="54380"/>
                  </a:cubicBezTo>
                  <a:lnTo>
                    <a:pt x="937395" y="348978"/>
                  </a:lnTo>
                  <a:cubicBezTo>
                    <a:pt x="937395" y="363400"/>
                    <a:pt x="931666" y="377232"/>
                    <a:pt x="921468" y="387430"/>
                  </a:cubicBezTo>
                  <a:cubicBezTo>
                    <a:pt x="911269" y="397629"/>
                    <a:pt x="897438" y="403358"/>
                    <a:pt x="883015" y="403358"/>
                  </a:cubicBezTo>
                  <a:lnTo>
                    <a:pt x="54380" y="403358"/>
                  </a:lnTo>
                  <a:cubicBezTo>
                    <a:pt x="39958" y="403358"/>
                    <a:pt x="26126" y="397629"/>
                    <a:pt x="15928" y="387430"/>
                  </a:cubicBezTo>
                  <a:cubicBezTo>
                    <a:pt x="5729" y="377232"/>
                    <a:pt x="0" y="363400"/>
                    <a:pt x="0" y="348978"/>
                  </a:cubicBezTo>
                  <a:lnTo>
                    <a:pt x="0" y="54380"/>
                  </a:lnTo>
                  <a:cubicBezTo>
                    <a:pt x="0" y="39958"/>
                    <a:pt x="5729" y="26126"/>
                    <a:pt x="15928" y="15928"/>
                  </a:cubicBezTo>
                  <a:cubicBezTo>
                    <a:pt x="26126" y="5729"/>
                    <a:pt x="39958" y="0"/>
                    <a:pt x="54380" y="0"/>
                  </a:cubicBezTo>
                  <a:close/>
                </a:path>
              </a:pathLst>
            </a:custGeom>
            <a:solidFill>
              <a:srgbClr val="FFFFFF">
                <a:alpha val="27450"/>
              </a:srgbClr>
            </a:solidFill>
            <a:ln cap="rnd" cmpd="sng" w="19050">
              <a:solidFill>
                <a:srgbClr val="6378E6">
                  <a:alpha val="2745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5"/>
            <p:cNvSpPr txBox="1"/>
            <p:nvPr/>
          </p:nvSpPr>
          <p:spPr>
            <a:xfrm>
              <a:off x="0" y="-114300"/>
              <a:ext cx="937500" cy="517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6" name="Google Shape;606;p55"/>
          <p:cNvGrpSpPr/>
          <p:nvPr/>
        </p:nvGrpSpPr>
        <p:grpSpPr>
          <a:xfrm>
            <a:off x="1227508" y="6540621"/>
            <a:ext cx="3559594" cy="1966035"/>
            <a:chOff x="0" y="-114300"/>
            <a:chExt cx="937500" cy="517800"/>
          </a:xfrm>
        </p:grpSpPr>
        <p:sp>
          <p:nvSpPr>
            <p:cNvPr id="607" name="Google Shape;607;p55"/>
            <p:cNvSpPr/>
            <p:nvPr/>
          </p:nvSpPr>
          <p:spPr>
            <a:xfrm>
              <a:off x="0" y="0"/>
              <a:ext cx="937395" cy="403358"/>
            </a:xfrm>
            <a:custGeom>
              <a:rect b="b" l="l" r="r" t="t"/>
              <a:pathLst>
                <a:path extrusionOk="0" h="403358" w="937395">
                  <a:moveTo>
                    <a:pt x="54380" y="0"/>
                  </a:moveTo>
                  <a:lnTo>
                    <a:pt x="883015" y="0"/>
                  </a:lnTo>
                  <a:cubicBezTo>
                    <a:pt x="897438" y="0"/>
                    <a:pt x="911269" y="5729"/>
                    <a:pt x="921468" y="15928"/>
                  </a:cubicBezTo>
                  <a:cubicBezTo>
                    <a:pt x="931666" y="26126"/>
                    <a:pt x="937395" y="39958"/>
                    <a:pt x="937395" y="54380"/>
                  </a:cubicBezTo>
                  <a:lnTo>
                    <a:pt x="937395" y="348978"/>
                  </a:lnTo>
                  <a:cubicBezTo>
                    <a:pt x="937395" y="363400"/>
                    <a:pt x="931666" y="377232"/>
                    <a:pt x="921468" y="387430"/>
                  </a:cubicBezTo>
                  <a:cubicBezTo>
                    <a:pt x="911269" y="397629"/>
                    <a:pt x="897438" y="403358"/>
                    <a:pt x="883015" y="403358"/>
                  </a:cubicBezTo>
                  <a:lnTo>
                    <a:pt x="54380" y="403358"/>
                  </a:lnTo>
                  <a:cubicBezTo>
                    <a:pt x="39958" y="403358"/>
                    <a:pt x="26126" y="397629"/>
                    <a:pt x="15928" y="387430"/>
                  </a:cubicBezTo>
                  <a:cubicBezTo>
                    <a:pt x="5729" y="377232"/>
                    <a:pt x="0" y="363400"/>
                    <a:pt x="0" y="348978"/>
                  </a:cubicBezTo>
                  <a:lnTo>
                    <a:pt x="0" y="54380"/>
                  </a:lnTo>
                  <a:cubicBezTo>
                    <a:pt x="0" y="39958"/>
                    <a:pt x="5729" y="26126"/>
                    <a:pt x="15928" y="15928"/>
                  </a:cubicBezTo>
                  <a:cubicBezTo>
                    <a:pt x="26126" y="5729"/>
                    <a:pt x="39958" y="0"/>
                    <a:pt x="54380" y="0"/>
                  </a:cubicBezTo>
                  <a:close/>
                </a:path>
              </a:pathLst>
            </a:custGeom>
            <a:solidFill>
              <a:srgbClr val="FFFFFF">
                <a:alpha val="27450"/>
              </a:srgbClr>
            </a:solidFill>
            <a:ln cap="rnd" cmpd="sng" w="19050">
              <a:solidFill>
                <a:srgbClr val="6378E6">
                  <a:alpha val="2745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5"/>
            <p:cNvSpPr txBox="1"/>
            <p:nvPr/>
          </p:nvSpPr>
          <p:spPr>
            <a:xfrm>
              <a:off x="0" y="-114300"/>
              <a:ext cx="937500" cy="517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9" name="Google Shape;609;p55"/>
          <p:cNvGrpSpPr/>
          <p:nvPr/>
        </p:nvGrpSpPr>
        <p:grpSpPr>
          <a:xfrm>
            <a:off x="5320080" y="6540621"/>
            <a:ext cx="3559594" cy="1966035"/>
            <a:chOff x="0" y="-114300"/>
            <a:chExt cx="937500" cy="517800"/>
          </a:xfrm>
        </p:grpSpPr>
        <p:sp>
          <p:nvSpPr>
            <p:cNvPr id="610" name="Google Shape;610;p55"/>
            <p:cNvSpPr/>
            <p:nvPr/>
          </p:nvSpPr>
          <p:spPr>
            <a:xfrm>
              <a:off x="0" y="0"/>
              <a:ext cx="937395" cy="403358"/>
            </a:xfrm>
            <a:custGeom>
              <a:rect b="b" l="l" r="r" t="t"/>
              <a:pathLst>
                <a:path extrusionOk="0" h="403358" w="937395">
                  <a:moveTo>
                    <a:pt x="54380" y="0"/>
                  </a:moveTo>
                  <a:lnTo>
                    <a:pt x="883015" y="0"/>
                  </a:lnTo>
                  <a:cubicBezTo>
                    <a:pt x="897438" y="0"/>
                    <a:pt x="911269" y="5729"/>
                    <a:pt x="921468" y="15928"/>
                  </a:cubicBezTo>
                  <a:cubicBezTo>
                    <a:pt x="931666" y="26126"/>
                    <a:pt x="937395" y="39958"/>
                    <a:pt x="937395" y="54380"/>
                  </a:cubicBezTo>
                  <a:lnTo>
                    <a:pt x="937395" y="348978"/>
                  </a:lnTo>
                  <a:cubicBezTo>
                    <a:pt x="937395" y="363400"/>
                    <a:pt x="931666" y="377232"/>
                    <a:pt x="921468" y="387430"/>
                  </a:cubicBezTo>
                  <a:cubicBezTo>
                    <a:pt x="911269" y="397629"/>
                    <a:pt x="897438" y="403358"/>
                    <a:pt x="883015" y="403358"/>
                  </a:cubicBezTo>
                  <a:lnTo>
                    <a:pt x="54380" y="403358"/>
                  </a:lnTo>
                  <a:cubicBezTo>
                    <a:pt x="39958" y="403358"/>
                    <a:pt x="26126" y="397629"/>
                    <a:pt x="15928" y="387430"/>
                  </a:cubicBezTo>
                  <a:cubicBezTo>
                    <a:pt x="5729" y="377232"/>
                    <a:pt x="0" y="363400"/>
                    <a:pt x="0" y="348978"/>
                  </a:cubicBezTo>
                  <a:lnTo>
                    <a:pt x="0" y="54380"/>
                  </a:lnTo>
                  <a:cubicBezTo>
                    <a:pt x="0" y="39958"/>
                    <a:pt x="5729" y="26126"/>
                    <a:pt x="15928" y="15928"/>
                  </a:cubicBezTo>
                  <a:cubicBezTo>
                    <a:pt x="26126" y="5729"/>
                    <a:pt x="39958" y="0"/>
                    <a:pt x="54380" y="0"/>
                  </a:cubicBezTo>
                  <a:close/>
                </a:path>
              </a:pathLst>
            </a:custGeom>
            <a:solidFill>
              <a:srgbClr val="FFFFFF">
                <a:alpha val="27450"/>
              </a:srgbClr>
            </a:solidFill>
            <a:ln cap="rnd" cmpd="sng" w="19050">
              <a:solidFill>
                <a:srgbClr val="6378E6">
                  <a:alpha val="2745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5"/>
            <p:cNvSpPr txBox="1"/>
            <p:nvPr/>
          </p:nvSpPr>
          <p:spPr>
            <a:xfrm>
              <a:off x="0" y="-114300"/>
              <a:ext cx="937500" cy="517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2" name="Google Shape;612;p55"/>
          <p:cNvGrpSpPr/>
          <p:nvPr/>
        </p:nvGrpSpPr>
        <p:grpSpPr>
          <a:xfrm>
            <a:off x="9412652" y="6540621"/>
            <a:ext cx="3559594" cy="1966035"/>
            <a:chOff x="0" y="-114300"/>
            <a:chExt cx="937500" cy="517800"/>
          </a:xfrm>
        </p:grpSpPr>
        <p:sp>
          <p:nvSpPr>
            <p:cNvPr id="613" name="Google Shape;613;p55"/>
            <p:cNvSpPr/>
            <p:nvPr/>
          </p:nvSpPr>
          <p:spPr>
            <a:xfrm>
              <a:off x="0" y="0"/>
              <a:ext cx="937395" cy="403358"/>
            </a:xfrm>
            <a:custGeom>
              <a:rect b="b" l="l" r="r" t="t"/>
              <a:pathLst>
                <a:path extrusionOk="0" h="403358" w="937395">
                  <a:moveTo>
                    <a:pt x="54380" y="0"/>
                  </a:moveTo>
                  <a:lnTo>
                    <a:pt x="883015" y="0"/>
                  </a:lnTo>
                  <a:cubicBezTo>
                    <a:pt x="897438" y="0"/>
                    <a:pt x="911269" y="5729"/>
                    <a:pt x="921468" y="15928"/>
                  </a:cubicBezTo>
                  <a:cubicBezTo>
                    <a:pt x="931666" y="26126"/>
                    <a:pt x="937395" y="39958"/>
                    <a:pt x="937395" y="54380"/>
                  </a:cubicBezTo>
                  <a:lnTo>
                    <a:pt x="937395" y="348978"/>
                  </a:lnTo>
                  <a:cubicBezTo>
                    <a:pt x="937395" y="363400"/>
                    <a:pt x="931666" y="377232"/>
                    <a:pt x="921468" y="387430"/>
                  </a:cubicBezTo>
                  <a:cubicBezTo>
                    <a:pt x="911269" y="397629"/>
                    <a:pt x="897438" y="403358"/>
                    <a:pt x="883015" y="403358"/>
                  </a:cubicBezTo>
                  <a:lnTo>
                    <a:pt x="54380" y="403358"/>
                  </a:lnTo>
                  <a:cubicBezTo>
                    <a:pt x="39958" y="403358"/>
                    <a:pt x="26126" y="397629"/>
                    <a:pt x="15928" y="387430"/>
                  </a:cubicBezTo>
                  <a:cubicBezTo>
                    <a:pt x="5729" y="377232"/>
                    <a:pt x="0" y="363400"/>
                    <a:pt x="0" y="348978"/>
                  </a:cubicBezTo>
                  <a:lnTo>
                    <a:pt x="0" y="54380"/>
                  </a:lnTo>
                  <a:cubicBezTo>
                    <a:pt x="0" y="39958"/>
                    <a:pt x="5729" y="26126"/>
                    <a:pt x="15928" y="15928"/>
                  </a:cubicBezTo>
                  <a:cubicBezTo>
                    <a:pt x="26126" y="5729"/>
                    <a:pt x="39958" y="0"/>
                    <a:pt x="54380" y="0"/>
                  </a:cubicBezTo>
                  <a:close/>
                </a:path>
              </a:pathLst>
            </a:custGeom>
            <a:solidFill>
              <a:srgbClr val="FFFFFF">
                <a:alpha val="27450"/>
              </a:srgbClr>
            </a:solidFill>
            <a:ln cap="rnd" cmpd="sng" w="19050">
              <a:solidFill>
                <a:srgbClr val="6378E6">
                  <a:alpha val="2745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5"/>
            <p:cNvSpPr txBox="1"/>
            <p:nvPr/>
          </p:nvSpPr>
          <p:spPr>
            <a:xfrm>
              <a:off x="0" y="-114300"/>
              <a:ext cx="937500" cy="517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5" name="Google Shape;615;p55"/>
          <p:cNvGrpSpPr/>
          <p:nvPr/>
        </p:nvGrpSpPr>
        <p:grpSpPr>
          <a:xfrm>
            <a:off x="13505225" y="6540621"/>
            <a:ext cx="3559594" cy="1966035"/>
            <a:chOff x="0" y="-114300"/>
            <a:chExt cx="937500" cy="517800"/>
          </a:xfrm>
        </p:grpSpPr>
        <p:sp>
          <p:nvSpPr>
            <p:cNvPr id="616" name="Google Shape;616;p55"/>
            <p:cNvSpPr/>
            <p:nvPr/>
          </p:nvSpPr>
          <p:spPr>
            <a:xfrm>
              <a:off x="0" y="0"/>
              <a:ext cx="937395" cy="403358"/>
            </a:xfrm>
            <a:custGeom>
              <a:rect b="b" l="l" r="r" t="t"/>
              <a:pathLst>
                <a:path extrusionOk="0" h="403358" w="937395">
                  <a:moveTo>
                    <a:pt x="54380" y="0"/>
                  </a:moveTo>
                  <a:lnTo>
                    <a:pt x="883015" y="0"/>
                  </a:lnTo>
                  <a:cubicBezTo>
                    <a:pt x="897438" y="0"/>
                    <a:pt x="911269" y="5729"/>
                    <a:pt x="921468" y="15928"/>
                  </a:cubicBezTo>
                  <a:cubicBezTo>
                    <a:pt x="931666" y="26126"/>
                    <a:pt x="937395" y="39958"/>
                    <a:pt x="937395" y="54380"/>
                  </a:cubicBezTo>
                  <a:lnTo>
                    <a:pt x="937395" y="348978"/>
                  </a:lnTo>
                  <a:cubicBezTo>
                    <a:pt x="937395" y="363400"/>
                    <a:pt x="931666" y="377232"/>
                    <a:pt x="921468" y="387430"/>
                  </a:cubicBezTo>
                  <a:cubicBezTo>
                    <a:pt x="911269" y="397629"/>
                    <a:pt x="897438" y="403358"/>
                    <a:pt x="883015" y="403358"/>
                  </a:cubicBezTo>
                  <a:lnTo>
                    <a:pt x="54380" y="403358"/>
                  </a:lnTo>
                  <a:cubicBezTo>
                    <a:pt x="39958" y="403358"/>
                    <a:pt x="26126" y="397629"/>
                    <a:pt x="15928" y="387430"/>
                  </a:cubicBezTo>
                  <a:cubicBezTo>
                    <a:pt x="5729" y="377232"/>
                    <a:pt x="0" y="363400"/>
                    <a:pt x="0" y="348978"/>
                  </a:cubicBezTo>
                  <a:lnTo>
                    <a:pt x="0" y="54380"/>
                  </a:lnTo>
                  <a:cubicBezTo>
                    <a:pt x="0" y="39958"/>
                    <a:pt x="5729" y="26126"/>
                    <a:pt x="15928" y="15928"/>
                  </a:cubicBezTo>
                  <a:cubicBezTo>
                    <a:pt x="26126" y="5729"/>
                    <a:pt x="39958" y="0"/>
                    <a:pt x="54380" y="0"/>
                  </a:cubicBezTo>
                  <a:close/>
                </a:path>
              </a:pathLst>
            </a:custGeom>
            <a:solidFill>
              <a:srgbClr val="FFFFFF">
                <a:alpha val="27450"/>
              </a:srgbClr>
            </a:solidFill>
            <a:ln cap="rnd" cmpd="sng" w="19050">
              <a:solidFill>
                <a:srgbClr val="6378E6">
                  <a:alpha val="2745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5"/>
            <p:cNvSpPr txBox="1"/>
            <p:nvPr/>
          </p:nvSpPr>
          <p:spPr>
            <a:xfrm>
              <a:off x="0" y="-114300"/>
              <a:ext cx="937500" cy="517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18" name="Google Shape;618;p55"/>
          <p:cNvSpPr/>
          <p:nvPr/>
        </p:nvSpPr>
        <p:spPr>
          <a:xfrm>
            <a:off x="-187063" y="971253"/>
            <a:ext cx="2829141" cy="2570982"/>
          </a:xfrm>
          <a:custGeom>
            <a:rect b="b" l="l" r="r" t="t"/>
            <a:pathLst>
              <a:path extrusionOk="0" h="2570982" w="2829141">
                <a:moveTo>
                  <a:pt x="0" y="0"/>
                </a:moveTo>
                <a:lnTo>
                  <a:pt x="2829142" y="0"/>
                </a:lnTo>
                <a:lnTo>
                  <a:pt x="2829142" y="2570982"/>
                </a:lnTo>
                <a:lnTo>
                  <a:pt x="0" y="2570982"/>
                </a:lnTo>
                <a:lnTo>
                  <a:pt x="0" y="0"/>
                </a:lnTo>
                <a:close/>
              </a:path>
            </a:pathLst>
          </a:custGeom>
          <a:blipFill rotWithShape="1">
            <a:blip r:embed="rId4">
              <a:alphaModFix amt="90000"/>
            </a:blip>
            <a:stretch>
              <a:fillRect b="0" l="0" r="0" t="0"/>
            </a:stretch>
          </a:blipFill>
          <a:ln>
            <a:noFill/>
          </a:ln>
        </p:spPr>
      </p:sp>
      <p:sp>
        <p:nvSpPr>
          <p:cNvPr id="619" name="Google Shape;619;p55"/>
          <p:cNvSpPr/>
          <p:nvPr/>
        </p:nvSpPr>
        <p:spPr>
          <a:xfrm rot="877614">
            <a:off x="14748667" y="354167"/>
            <a:ext cx="3192757" cy="3021147"/>
          </a:xfrm>
          <a:custGeom>
            <a:rect b="b" l="l" r="r" t="t"/>
            <a:pathLst>
              <a:path extrusionOk="0" h="3021430" w="3193056">
                <a:moveTo>
                  <a:pt x="0" y="0"/>
                </a:moveTo>
                <a:lnTo>
                  <a:pt x="3193057" y="0"/>
                </a:lnTo>
                <a:lnTo>
                  <a:pt x="3193057" y="3021430"/>
                </a:lnTo>
                <a:lnTo>
                  <a:pt x="0" y="3021430"/>
                </a:lnTo>
                <a:lnTo>
                  <a:pt x="0" y="0"/>
                </a:lnTo>
                <a:close/>
              </a:path>
            </a:pathLst>
          </a:custGeom>
          <a:blipFill rotWithShape="1">
            <a:blip r:embed="rId5">
              <a:alphaModFix amt="78000"/>
            </a:blip>
            <a:stretch>
              <a:fillRect b="0" l="0" r="0" t="0"/>
            </a:stretch>
          </a:blipFill>
          <a:ln>
            <a:noFill/>
          </a:ln>
        </p:spPr>
      </p:sp>
      <p:sp>
        <p:nvSpPr>
          <p:cNvPr id="620" name="Google Shape;620;p55"/>
          <p:cNvSpPr/>
          <p:nvPr/>
        </p:nvSpPr>
        <p:spPr>
          <a:xfrm rot="-1119685">
            <a:off x="5018968" y="4612988"/>
            <a:ext cx="624805" cy="619338"/>
          </a:xfrm>
          <a:custGeom>
            <a:rect b="b" l="l" r="r" t="t"/>
            <a:pathLst>
              <a:path extrusionOk="0" h="619290" w="624756">
                <a:moveTo>
                  <a:pt x="0" y="0"/>
                </a:moveTo>
                <a:lnTo>
                  <a:pt x="624756" y="0"/>
                </a:lnTo>
                <a:lnTo>
                  <a:pt x="624756" y="619289"/>
                </a:lnTo>
                <a:lnTo>
                  <a:pt x="0" y="619289"/>
                </a:lnTo>
                <a:lnTo>
                  <a:pt x="0" y="0"/>
                </a:lnTo>
                <a:close/>
              </a:path>
            </a:pathLst>
          </a:custGeom>
          <a:blipFill rotWithShape="1">
            <a:blip r:embed="rId6">
              <a:alphaModFix/>
            </a:blip>
            <a:stretch>
              <a:fillRect b="0" l="0" r="0" t="0"/>
            </a:stretch>
          </a:blipFill>
          <a:ln>
            <a:noFill/>
          </a:ln>
        </p:spPr>
      </p:sp>
      <p:sp>
        <p:nvSpPr>
          <p:cNvPr id="621" name="Google Shape;621;p55"/>
          <p:cNvSpPr txBox="1"/>
          <p:nvPr/>
        </p:nvSpPr>
        <p:spPr>
          <a:xfrm>
            <a:off x="5108033" y="731233"/>
            <a:ext cx="1779900" cy="2258400"/>
          </a:xfrm>
          <a:prstGeom prst="rect">
            <a:avLst/>
          </a:prstGeom>
          <a:noFill/>
          <a:ln>
            <a:noFill/>
          </a:ln>
          <a:effectLst>
            <a:outerShdw blurRad="485775" rotWithShape="0" algn="bl" dir="5400000" dist="19050">
              <a:srgbClr val="FFF2CC"/>
            </a:outerShdw>
          </a:effectLst>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0" i="0" lang="en-US" sz="14673" u="none" cap="none" strike="noStrike">
                <a:solidFill>
                  <a:srgbClr val="FFFFFF"/>
                </a:solidFill>
                <a:latin typeface="Pinyon Script"/>
                <a:ea typeface="Pinyon Script"/>
                <a:cs typeface="Pinyon Script"/>
                <a:sym typeface="Pinyon Script"/>
              </a:rPr>
              <a:t>R </a:t>
            </a:r>
            <a:endParaRPr/>
          </a:p>
        </p:txBody>
      </p:sp>
      <p:sp>
        <p:nvSpPr>
          <p:cNvPr id="622" name="Google Shape;622;p55"/>
          <p:cNvSpPr txBox="1"/>
          <p:nvPr/>
        </p:nvSpPr>
        <p:spPr>
          <a:xfrm>
            <a:off x="6683570" y="1376650"/>
            <a:ext cx="3769200" cy="1261500"/>
          </a:xfrm>
          <a:prstGeom prst="rect">
            <a:avLst/>
          </a:prstGeom>
          <a:noFill/>
          <a:ln>
            <a:noFill/>
          </a:ln>
          <a:effectLst>
            <a:outerShdw blurRad="485775" rotWithShape="0" algn="bl" dir="5400000" dist="19050">
              <a:srgbClr val="FFF2CC"/>
            </a:outerShdw>
          </a:effectLst>
        </p:spPr>
        <p:txBody>
          <a:bodyPr anchorCtr="0" anchor="t" bIns="0" lIns="0" spcFirstLastPara="1" rIns="0" wrap="square" tIns="0">
            <a:spAutoFit/>
          </a:bodyPr>
          <a:lstStyle/>
          <a:p>
            <a:pPr indent="0" lvl="0" marL="0" marR="0" rtl="0" algn="l">
              <a:lnSpc>
                <a:spcPct val="126003"/>
              </a:lnSpc>
              <a:spcBef>
                <a:spcPts val="0"/>
              </a:spcBef>
              <a:spcAft>
                <a:spcPts val="0"/>
              </a:spcAft>
              <a:buNone/>
            </a:pPr>
            <a:r>
              <a:rPr b="0" i="0" lang="en-US" sz="8195" u="none" cap="none" strike="noStrike">
                <a:solidFill>
                  <a:srgbClr val="FFFFFF"/>
                </a:solidFill>
                <a:latin typeface="Inria Serif"/>
                <a:ea typeface="Inria Serif"/>
                <a:cs typeface="Inria Serif"/>
                <a:sym typeface="Inria Serif"/>
              </a:rPr>
              <a:t>esource </a:t>
            </a:r>
            <a:endParaRPr/>
          </a:p>
        </p:txBody>
      </p:sp>
      <p:sp>
        <p:nvSpPr>
          <p:cNvPr id="623" name="Google Shape;623;p55"/>
          <p:cNvSpPr txBox="1"/>
          <p:nvPr/>
        </p:nvSpPr>
        <p:spPr>
          <a:xfrm>
            <a:off x="10646437" y="731233"/>
            <a:ext cx="1779900" cy="2258400"/>
          </a:xfrm>
          <a:prstGeom prst="rect">
            <a:avLst/>
          </a:prstGeom>
          <a:noFill/>
          <a:ln>
            <a:noFill/>
          </a:ln>
          <a:effectLst>
            <a:outerShdw blurRad="485775" rotWithShape="0" algn="bl" dir="5400000" dist="19050">
              <a:srgbClr val="FFF2CC"/>
            </a:outerShdw>
          </a:effectLst>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0" i="0" lang="en-US" sz="14673" u="none" cap="none" strike="noStrike">
                <a:solidFill>
                  <a:srgbClr val="FFFFFF"/>
                </a:solidFill>
                <a:latin typeface="Pinyon Script"/>
                <a:ea typeface="Pinyon Script"/>
                <a:cs typeface="Pinyon Script"/>
                <a:sym typeface="Pinyon Script"/>
              </a:rPr>
              <a:t>P</a:t>
            </a:r>
            <a:endParaRPr/>
          </a:p>
        </p:txBody>
      </p:sp>
      <p:sp>
        <p:nvSpPr>
          <p:cNvPr id="624" name="Google Shape;624;p55"/>
          <p:cNvSpPr txBox="1"/>
          <p:nvPr/>
        </p:nvSpPr>
        <p:spPr>
          <a:xfrm>
            <a:off x="11947410" y="1384955"/>
            <a:ext cx="1682400" cy="1261500"/>
          </a:xfrm>
          <a:prstGeom prst="rect">
            <a:avLst/>
          </a:prstGeom>
          <a:noFill/>
          <a:ln>
            <a:noFill/>
          </a:ln>
          <a:effectLst>
            <a:outerShdw blurRad="485775" rotWithShape="0" algn="bl" dir="5400000" dist="19050">
              <a:srgbClr val="FFF2CC"/>
            </a:outerShdw>
          </a:effectLst>
        </p:spPr>
        <p:txBody>
          <a:bodyPr anchorCtr="0" anchor="t" bIns="0" lIns="0" spcFirstLastPara="1" rIns="0" wrap="square" tIns="0">
            <a:spAutoFit/>
          </a:bodyPr>
          <a:lstStyle/>
          <a:p>
            <a:pPr indent="0" lvl="0" marL="0" marR="0" rtl="0" algn="l">
              <a:lnSpc>
                <a:spcPct val="126003"/>
              </a:lnSpc>
              <a:spcBef>
                <a:spcPts val="0"/>
              </a:spcBef>
              <a:spcAft>
                <a:spcPts val="0"/>
              </a:spcAft>
              <a:buNone/>
            </a:pPr>
            <a:r>
              <a:rPr b="0" i="0" lang="en-US" sz="8195" u="none" cap="none" strike="noStrike">
                <a:solidFill>
                  <a:srgbClr val="FFFFFF"/>
                </a:solidFill>
                <a:latin typeface="Inria Serif"/>
                <a:ea typeface="Inria Serif"/>
                <a:cs typeface="Inria Serif"/>
                <a:sym typeface="Inria Serif"/>
              </a:rPr>
              <a:t>age</a:t>
            </a:r>
            <a:endParaRPr/>
          </a:p>
        </p:txBody>
      </p:sp>
      <p:sp>
        <p:nvSpPr>
          <p:cNvPr id="625" name="Google Shape;625;p55"/>
          <p:cNvSpPr txBox="1"/>
          <p:nvPr/>
        </p:nvSpPr>
        <p:spPr>
          <a:xfrm>
            <a:off x="4214601" y="3081194"/>
            <a:ext cx="9858900" cy="845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400" u="none" cap="none" strike="noStrike">
                <a:solidFill>
                  <a:srgbClr val="FFFFFF"/>
                </a:solidFill>
                <a:latin typeface="Overpass"/>
                <a:ea typeface="Overpass"/>
                <a:cs typeface="Overpass"/>
                <a:sym typeface="Overpass"/>
              </a:rPr>
              <a:t>Find the magic in presenting. Select these keys while in </a:t>
            </a:r>
            <a:r>
              <a:rPr b="1" i="0" lang="en-US" sz="2400" u="none" cap="none" strike="noStrike">
                <a:solidFill>
                  <a:srgbClr val="FFFFFF"/>
                </a:solidFill>
                <a:latin typeface="Overpass Black"/>
                <a:ea typeface="Overpass Black"/>
                <a:cs typeface="Overpass Black"/>
                <a:sym typeface="Overpass Black"/>
              </a:rPr>
              <a:t>Present</a:t>
            </a:r>
            <a:r>
              <a:rPr b="0" i="0" lang="en-US" sz="2400" u="none" cap="none" strike="noStrike">
                <a:solidFill>
                  <a:srgbClr val="FFFFFF"/>
                </a:solidFill>
                <a:latin typeface="Overpass"/>
                <a:ea typeface="Overpass"/>
                <a:cs typeface="Overpass"/>
                <a:sym typeface="Overpass"/>
              </a:rPr>
              <a:t> mode. Delete or hide this page before presenting. </a:t>
            </a:r>
            <a:endParaRPr/>
          </a:p>
        </p:txBody>
      </p:sp>
      <p:sp>
        <p:nvSpPr>
          <p:cNvPr id="626" name="Google Shape;626;p55"/>
          <p:cNvSpPr txBox="1"/>
          <p:nvPr/>
        </p:nvSpPr>
        <p:spPr>
          <a:xfrm>
            <a:off x="6450335" y="5478235"/>
            <a:ext cx="1981200" cy="4569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i="0" lang="en-US" sz="2944" u="none" cap="none" strike="noStrike">
                <a:solidFill>
                  <a:srgbClr val="FFFFFF"/>
                </a:solidFill>
                <a:latin typeface="Inria Serif"/>
                <a:ea typeface="Inria Serif"/>
                <a:cs typeface="Inria Serif"/>
                <a:sym typeface="Inria Serif"/>
              </a:rPr>
              <a:t>for confetti</a:t>
            </a:r>
            <a:endParaRPr/>
          </a:p>
        </p:txBody>
      </p:sp>
      <p:sp>
        <p:nvSpPr>
          <p:cNvPr id="627" name="Google Shape;627;p55"/>
          <p:cNvSpPr txBox="1"/>
          <p:nvPr/>
        </p:nvSpPr>
        <p:spPr>
          <a:xfrm>
            <a:off x="5758617" y="5181105"/>
            <a:ext cx="809100" cy="1026900"/>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0" i="0" lang="en-US" sz="6500" u="none" cap="none" strike="noStrike">
                <a:solidFill>
                  <a:srgbClr val="FFFFFF"/>
                </a:solidFill>
                <a:latin typeface="Pinyon Script"/>
                <a:ea typeface="Pinyon Script"/>
                <a:cs typeface="Pinyon Script"/>
                <a:sym typeface="Pinyon Script"/>
              </a:rPr>
              <a:t>C</a:t>
            </a:r>
            <a:endParaRPr/>
          </a:p>
        </p:txBody>
      </p:sp>
      <p:sp>
        <p:nvSpPr>
          <p:cNvPr id="628" name="Google Shape;628;p55"/>
          <p:cNvSpPr txBox="1"/>
          <p:nvPr/>
        </p:nvSpPr>
        <p:spPr>
          <a:xfrm>
            <a:off x="10508230" y="5478235"/>
            <a:ext cx="2260800" cy="4569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i="0" lang="en-US" sz="2944" u="none" cap="none" strike="noStrike">
                <a:solidFill>
                  <a:srgbClr val="FFFFFF"/>
                </a:solidFill>
                <a:latin typeface="Inria Serif"/>
                <a:ea typeface="Inria Serif"/>
                <a:cs typeface="Inria Serif"/>
                <a:sym typeface="Inria Serif"/>
              </a:rPr>
              <a:t>for drumroll</a:t>
            </a:r>
            <a:endParaRPr/>
          </a:p>
        </p:txBody>
      </p:sp>
      <p:sp>
        <p:nvSpPr>
          <p:cNvPr id="629" name="Google Shape;629;p55"/>
          <p:cNvSpPr txBox="1"/>
          <p:nvPr/>
        </p:nvSpPr>
        <p:spPr>
          <a:xfrm>
            <a:off x="9633873" y="5181105"/>
            <a:ext cx="809100" cy="1026900"/>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0" i="0" lang="en-US" sz="6500" u="none" cap="none" strike="noStrike">
                <a:solidFill>
                  <a:srgbClr val="FFFFFF"/>
                </a:solidFill>
                <a:latin typeface="Pinyon Script"/>
                <a:ea typeface="Pinyon Script"/>
                <a:cs typeface="Pinyon Script"/>
                <a:sym typeface="Pinyon Script"/>
              </a:rPr>
              <a:t>D</a:t>
            </a:r>
            <a:endParaRPr/>
          </a:p>
        </p:txBody>
      </p:sp>
      <p:sp>
        <p:nvSpPr>
          <p:cNvPr id="630" name="Google Shape;630;p55"/>
          <p:cNvSpPr txBox="1"/>
          <p:nvPr/>
        </p:nvSpPr>
        <p:spPr>
          <a:xfrm>
            <a:off x="14600802" y="5478235"/>
            <a:ext cx="2260800" cy="457200"/>
          </a:xfrm>
          <a:prstGeom prst="rect">
            <a:avLst/>
          </a:prstGeom>
          <a:noFill/>
          <a:ln>
            <a:noFill/>
          </a:ln>
        </p:spPr>
        <p:txBody>
          <a:bodyPr anchorCtr="0" anchor="t" bIns="0" lIns="0" spcFirstLastPara="1" rIns="0" wrap="square" tIns="0">
            <a:spAutoFit/>
          </a:bodyPr>
          <a:lstStyle/>
          <a:p>
            <a:pPr indent="0" lvl="0" marL="0" marR="0" rtl="0" algn="ctr">
              <a:lnSpc>
                <a:spcPct val="120006"/>
              </a:lnSpc>
              <a:spcBef>
                <a:spcPts val="0"/>
              </a:spcBef>
              <a:spcAft>
                <a:spcPts val="0"/>
              </a:spcAft>
              <a:buNone/>
            </a:pPr>
            <a:r>
              <a:rPr b="1" i="0" lang="en-US" sz="2944" u="none" cap="none" strike="noStrike">
                <a:solidFill>
                  <a:srgbClr val="FFFFFF"/>
                </a:solidFill>
                <a:latin typeface="Inria Serif"/>
                <a:ea typeface="Inria Serif"/>
                <a:cs typeface="Inria Serif"/>
                <a:sym typeface="Inria Serif"/>
              </a:rPr>
              <a:t>for mic drop</a:t>
            </a:r>
            <a:endParaRPr/>
          </a:p>
        </p:txBody>
      </p:sp>
      <p:sp>
        <p:nvSpPr>
          <p:cNvPr id="631" name="Google Shape;631;p55"/>
          <p:cNvSpPr txBox="1"/>
          <p:nvPr/>
        </p:nvSpPr>
        <p:spPr>
          <a:xfrm>
            <a:off x="13791847" y="5191621"/>
            <a:ext cx="809100" cy="1026900"/>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0" i="0" lang="en-US" sz="6500" u="none" cap="none" strike="noStrike">
                <a:solidFill>
                  <a:srgbClr val="FFFFFF"/>
                </a:solidFill>
                <a:latin typeface="Pinyon Script"/>
                <a:ea typeface="Pinyon Script"/>
                <a:cs typeface="Pinyon Script"/>
                <a:sym typeface="Pinyon Script"/>
              </a:rPr>
              <a:t>M</a:t>
            </a:r>
            <a:endParaRPr/>
          </a:p>
        </p:txBody>
      </p:sp>
      <p:sp>
        <p:nvSpPr>
          <p:cNvPr id="632" name="Google Shape;632;p55"/>
          <p:cNvSpPr txBox="1"/>
          <p:nvPr/>
        </p:nvSpPr>
        <p:spPr>
          <a:xfrm>
            <a:off x="2722698" y="5488751"/>
            <a:ext cx="1617000" cy="4569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i="0" lang="en-US" sz="2944" u="none" cap="none" strike="noStrike">
                <a:solidFill>
                  <a:srgbClr val="FFFFFF"/>
                </a:solidFill>
                <a:latin typeface="Inria Serif"/>
                <a:ea typeface="Inria Serif"/>
                <a:cs typeface="Inria Serif"/>
                <a:sym typeface="Inria Serif"/>
              </a:rPr>
              <a:t>for blur</a:t>
            </a:r>
            <a:endParaRPr/>
          </a:p>
        </p:txBody>
      </p:sp>
      <p:sp>
        <p:nvSpPr>
          <p:cNvPr id="633" name="Google Shape;633;p55"/>
          <p:cNvSpPr txBox="1"/>
          <p:nvPr/>
        </p:nvSpPr>
        <p:spPr>
          <a:xfrm>
            <a:off x="1913743" y="5191621"/>
            <a:ext cx="809100" cy="1026900"/>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0" i="0" lang="en-US" sz="6500" u="none" cap="none" strike="noStrike">
                <a:solidFill>
                  <a:srgbClr val="FFFFFF"/>
                </a:solidFill>
                <a:latin typeface="Pinyon Script"/>
                <a:ea typeface="Pinyon Script"/>
                <a:cs typeface="Pinyon Script"/>
                <a:sym typeface="Pinyon Script"/>
              </a:rPr>
              <a:t>B</a:t>
            </a:r>
            <a:endParaRPr/>
          </a:p>
        </p:txBody>
      </p:sp>
      <p:sp>
        <p:nvSpPr>
          <p:cNvPr id="634" name="Google Shape;634;p55"/>
          <p:cNvSpPr txBox="1"/>
          <p:nvPr/>
        </p:nvSpPr>
        <p:spPr>
          <a:xfrm>
            <a:off x="2357763" y="7558057"/>
            <a:ext cx="1981200" cy="4569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i="0" lang="en-US" sz="2944" u="none" cap="none" strike="noStrike">
                <a:solidFill>
                  <a:srgbClr val="FFFFFF"/>
                </a:solidFill>
                <a:latin typeface="Inria Serif"/>
                <a:ea typeface="Inria Serif"/>
                <a:cs typeface="Inria Serif"/>
                <a:sym typeface="Inria Serif"/>
              </a:rPr>
              <a:t>for bubbles</a:t>
            </a:r>
            <a:endParaRPr/>
          </a:p>
        </p:txBody>
      </p:sp>
      <p:sp>
        <p:nvSpPr>
          <p:cNvPr id="635" name="Google Shape;635;p55"/>
          <p:cNvSpPr txBox="1"/>
          <p:nvPr/>
        </p:nvSpPr>
        <p:spPr>
          <a:xfrm>
            <a:off x="1666045" y="7260927"/>
            <a:ext cx="809100" cy="1026900"/>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0" i="0" lang="en-US" sz="6500" u="none" cap="none" strike="noStrike">
                <a:solidFill>
                  <a:srgbClr val="FFFFFF"/>
                </a:solidFill>
                <a:latin typeface="Pinyon Script"/>
                <a:ea typeface="Pinyon Script"/>
                <a:cs typeface="Pinyon Script"/>
                <a:sym typeface="Pinyon Script"/>
              </a:rPr>
              <a:t>O</a:t>
            </a:r>
            <a:endParaRPr/>
          </a:p>
        </p:txBody>
      </p:sp>
      <p:sp>
        <p:nvSpPr>
          <p:cNvPr id="636" name="Google Shape;636;p55"/>
          <p:cNvSpPr txBox="1"/>
          <p:nvPr/>
        </p:nvSpPr>
        <p:spPr>
          <a:xfrm>
            <a:off x="6776183" y="7558057"/>
            <a:ext cx="1900200" cy="456900"/>
          </a:xfrm>
          <a:prstGeom prst="rect">
            <a:avLst/>
          </a:prstGeom>
          <a:noFill/>
          <a:ln>
            <a:noFill/>
          </a:ln>
        </p:spPr>
        <p:txBody>
          <a:bodyPr anchorCtr="0" anchor="t" bIns="0" lIns="0" spcFirstLastPara="1" rIns="0" wrap="square" tIns="0">
            <a:spAutoFit/>
          </a:bodyPr>
          <a:lstStyle/>
          <a:p>
            <a:pPr indent="0" lvl="0" marL="0" marR="0" rtl="0" algn="l">
              <a:lnSpc>
                <a:spcPct val="120006"/>
              </a:lnSpc>
              <a:spcBef>
                <a:spcPts val="0"/>
              </a:spcBef>
              <a:spcAft>
                <a:spcPts val="0"/>
              </a:spcAft>
              <a:buNone/>
            </a:pPr>
            <a:r>
              <a:rPr b="1" i="0" lang="en-US" sz="2944" u="none" cap="none" strike="noStrike">
                <a:solidFill>
                  <a:srgbClr val="FFFFFF"/>
                </a:solidFill>
                <a:latin typeface="Inria Serif"/>
                <a:ea typeface="Inria Serif"/>
                <a:cs typeface="Inria Serif"/>
                <a:sym typeface="Inria Serif"/>
              </a:rPr>
              <a:t>for quiet</a:t>
            </a:r>
            <a:endParaRPr/>
          </a:p>
        </p:txBody>
      </p:sp>
      <p:sp>
        <p:nvSpPr>
          <p:cNvPr id="637" name="Google Shape;637;p55"/>
          <p:cNvSpPr txBox="1"/>
          <p:nvPr/>
        </p:nvSpPr>
        <p:spPr>
          <a:xfrm>
            <a:off x="5967228" y="7258763"/>
            <a:ext cx="809100" cy="1026900"/>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0" i="0" lang="en-US" sz="6500" u="none" cap="none" strike="noStrike">
                <a:solidFill>
                  <a:srgbClr val="FFFFFF"/>
                </a:solidFill>
                <a:latin typeface="Pinyon Script"/>
                <a:ea typeface="Pinyon Script"/>
                <a:cs typeface="Pinyon Script"/>
                <a:sym typeface="Pinyon Script"/>
              </a:rPr>
              <a:t>Q</a:t>
            </a:r>
            <a:endParaRPr/>
          </a:p>
        </p:txBody>
      </p:sp>
      <p:sp>
        <p:nvSpPr>
          <p:cNvPr id="638" name="Google Shape;638;p55"/>
          <p:cNvSpPr txBox="1"/>
          <p:nvPr/>
        </p:nvSpPr>
        <p:spPr>
          <a:xfrm>
            <a:off x="10508230" y="7558057"/>
            <a:ext cx="2047200" cy="457200"/>
          </a:xfrm>
          <a:prstGeom prst="rect">
            <a:avLst/>
          </a:prstGeom>
          <a:noFill/>
          <a:ln>
            <a:noFill/>
          </a:ln>
        </p:spPr>
        <p:txBody>
          <a:bodyPr anchorCtr="0" anchor="t" bIns="0" lIns="0" spcFirstLastPara="1" rIns="0" wrap="square" tIns="0">
            <a:spAutoFit/>
          </a:bodyPr>
          <a:lstStyle/>
          <a:p>
            <a:pPr indent="0" lvl="0" marL="0" marR="0" rtl="0" algn="ctr">
              <a:lnSpc>
                <a:spcPct val="120006"/>
              </a:lnSpc>
              <a:spcBef>
                <a:spcPts val="0"/>
              </a:spcBef>
              <a:spcAft>
                <a:spcPts val="0"/>
              </a:spcAft>
              <a:buNone/>
            </a:pPr>
            <a:r>
              <a:rPr b="1" i="0" lang="en-US" sz="2944" u="none" cap="none" strike="noStrike">
                <a:solidFill>
                  <a:srgbClr val="FFFFFF"/>
                </a:solidFill>
                <a:latin typeface="Inria Serif"/>
                <a:ea typeface="Inria Serif"/>
                <a:cs typeface="Inria Serif"/>
                <a:sym typeface="Inria Serif"/>
              </a:rPr>
              <a:t>for unveil</a:t>
            </a:r>
            <a:endParaRPr/>
          </a:p>
        </p:txBody>
      </p:sp>
      <p:sp>
        <p:nvSpPr>
          <p:cNvPr id="639" name="Google Shape;639;p55"/>
          <p:cNvSpPr txBox="1"/>
          <p:nvPr/>
        </p:nvSpPr>
        <p:spPr>
          <a:xfrm>
            <a:off x="10038351" y="7260927"/>
            <a:ext cx="809100" cy="1026900"/>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0" i="0" lang="en-US" sz="6500" u="none" cap="none" strike="noStrike">
                <a:solidFill>
                  <a:srgbClr val="FFFFFF"/>
                </a:solidFill>
                <a:latin typeface="Pinyon Script"/>
                <a:ea typeface="Pinyon Script"/>
                <a:cs typeface="Pinyon Script"/>
                <a:sym typeface="Pinyon Script"/>
              </a:rPr>
              <a:t>U</a:t>
            </a:r>
            <a:endParaRPr/>
          </a:p>
        </p:txBody>
      </p:sp>
      <p:sp>
        <p:nvSpPr>
          <p:cNvPr id="640" name="Google Shape;640;p55"/>
          <p:cNvSpPr txBox="1"/>
          <p:nvPr/>
        </p:nvSpPr>
        <p:spPr>
          <a:xfrm>
            <a:off x="13760388" y="7381672"/>
            <a:ext cx="3048900" cy="819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2700" u="none" cap="none" strike="noStrike">
                <a:solidFill>
                  <a:srgbClr val="FFFFFF"/>
                </a:solidFill>
                <a:latin typeface="Inria Serif"/>
                <a:ea typeface="Inria Serif"/>
                <a:cs typeface="Inria Serif"/>
                <a:sym typeface="Inria Serif"/>
              </a:rPr>
              <a:t>Any number from</a:t>
            </a:r>
            <a:endParaRPr/>
          </a:p>
          <a:p>
            <a:pPr indent="0" lvl="0" marL="0" marR="0" rtl="0" algn="ctr">
              <a:lnSpc>
                <a:spcPct val="120000"/>
              </a:lnSpc>
              <a:spcBef>
                <a:spcPts val="0"/>
              </a:spcBef>
              <a:spcAft>
                <a:spcPts val="0"/>
              </a:spcAft>
              <a:buNone/>
            </a:pPr>
            <a:r>
              <a:rPr b="1" i="0" lang="en-US" sz="2700" u="none" cap="none" strike="noStrike">
                <a:solidFill>
                  <a:srgbClr val="FFFFFF"/>
                </a:solidFill>
                <a:latin typeface="Inria Serif"/>
                <a:ea typeface="Inria Serif"/>
                <a:cs typeface="Inria Serif"/>
                <a:sym typeface="Inria Serif"/>
              </a:rPr>
              <a:t>0-9 for a timer</a:t>
            </a:r>
            <a:endParaRPr/>
          </a:p>
        </p:txBody>
      </p:sp>
      <p:sp>
        <p:nvSpPr>
          <p:cNvPr id="641" name="Google Shape;641;p55"/>
          <p:cNvSpPr/>
          <p:nvPr/>
        </p:nvSpPr>
        <p:spPr>
          <a:xfrm>
            <a:off x="16273969" y="6760929"/>
            <a:ext cx="535264" cy="535934"/>
          </a:xfrm>
          <a:custGeom>
            <a:rect b="b" l="l" r="r" t="t"/>
            <a:pathLst>
              <a:path extrusionOk="0" h="535934" w="535264">
                <a:moveTo>
                  <a:pt x="0" y="0"/>
                </a:moveTo>
                <a:lnTo>
                  <a:pt x="535264" y="0"/>
                </a:lnTo>
                <a:lnTo>
                  <a:pt x="535264" y="535934"/>
                </a:lnTo>
                <a:lnTo>
                  <a:pt x="0" y="535934"/>
                </a:lnTo>
                <a:lnTo>
                  <a:pt x="0" y="0"/>
                </a:lnTo>
                <a:close/>
              </a:path>
            </a:pathLst>
          </a:custGeom>
          <a:blipFill rotWithShape="1">
            <a:blip r:embed="rId7">
              <a:alphaModFix/>
            </a:blip>
            <a:stretch>
              <a:fillRect b="0" l="0" r="0" t="0"/>
            </a:stretch>
          </a:blipFill>
          <a:ln>
            <a:noFill/>
          </a:ln>
        </p:spPr>
      </p:sp>
      <p:sp>
        <p:nvSpPr>
          <p:cNvPr id="642" name="Google Shape;642;p55"/>
          <p:cNvSpPr/>
          <p:nvPr/>
        </p:nvSpPr>
        <p:spPr>
          <a:xfrm rot="7911569">
            <a:off x="14084374" y="8920542"/>
            <a:ext cx="2748443" cy="2734700"/>
          </a:xfrm>
          <a:custGeom>
            <a:rect b="b" l="l" r="r" t="t"/>
            <a:pathLst>
              <a:path extrusionOk="0" h="2733906" w="2747645">
                <a:moveTo>
                  <a:pt x="0" y="0"/>
                </a:moveTo>
                <a:lnTo>
                  <a:pt x="2747645" y="0"/>
                </a:lnTo>
                <a:lnTo>
                  <a:pt x="2747645" y="2733906"/>
                </a:lnTo>
                <a:lnTo>
                  <a:pt x="0" y="2733906"/>
                </a:lnTo>
                <a:lnTo>
                  <a:pt x="0" y="0"/>
                </a:lnTo>
                <a:close/>
              </a:path>
            </a:pathLst>
          </a:custGeom>
          <a:blipFill rotWithShape="1">
            <a:blip r:embed="rId3">
              <a:alphaModFix amt="37000"/>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8"/>
          <p:cNvSpPr txBox="1"/>
          <p:nvPr/>
        </p:nvSpPr>
        <p:spPr>
          <a:xfrm>
            <a:off x="2501270" y="950100"/>
            <a:ext cx="13511100" cy="5850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6"/>
              </a:lnSpc>
              <a:spcBef>
                <a:spcPts val="0"/>
              </a:spcBef>
              <a:spcAft>
                <a:spcPts val="0"/>
              </a:spcAft>
              <a:buNone/>
            </a:pPr>
            <a:r>
              <a:rPr lang="en-US" sz="3800">
                <a:solidFill>
                  <a:srgbClr val="FFFFFF"/>
                </a:solidFill>
                <a:latin typeface="Inria Serif"/>
                <a:ea typeface="Inria Serif"/>
                <a:cs typeface="Inria Serif"/>
                <a:sym typeface="Inria Serif"/>
              </a:rPr>
              <a:t>leaning the Data</a:t>
            </a:r>
            <a:endParaRPr/>
          </a:p>
        </p:txBody>
      </p:sp>
      <p:sp>
        <p:nvSpPr>
          <p:cNvPr id="144" name="Google Shape;144;p18"/>
          <p:cNvSpPr txBox="1"/>
          <p:nvPr/>
        </p:nvSpPr>
        <p:spPr>
          <a:xfrm>
            <a:off x="1636250" y="-570754"/>
            <a:ext cx="2041500" cy="25905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5"/>
              </a:lnSpc>
              <a:spcBef>
                <a:spcPts val="0"/>
              </a:spcBef>
              <a:spcAft>
                <a:spcPts val="0"/>
              </a:spcAft>
              <a:buNone/>
            </a:pPr>
            <a:r>
              <a:rPr lang="en-US" sz="10000">
                <a:solidFill>
                  <a:srgbClr val="FFFFFF"/>
                </a:solidFill>
                <a:latin typeface="Pinyon Script"/>
                <a:ea typeface="Pinyon Script"/>
                <a:cs typeface="Pinyon Script"/>
                <a:sym typeface="Pinyon Script"/>
              </a:rPr>
              <a:t>C</a:t>
            </a:r>
            <a:r>
              <a:rPr b="0" i="0" lang="en-US" sz="16830" u="none" cap="none" strike="noStrike">
                <a:solidFill>
                  <a:srgbClr val="FFFFFF"/>
                </a:solidFill>
                <a:latin typeface="Pinyon Script"/>
                <a:ea typeface="Pinyon Script"/>
                <a:cs typeface="Pinyon Script"/>
                <a:sym typeface="Pinyon Script"/>
              </a:rPr>
              <a:t> </a:t>
            </a:r>
            <a:endParaRPr/>
          </a:p>
        </p:txBody>
      </p:sp>
      <p:sp>
        <p:nvSpPr>
          <p:cNvPr id="145" name="Google Shape;145;p18"/>
          <p:cNvSpPr txBox="1"/>
          <p:nvPr/>
        </p:nvSpPr>
        <p:spPr>
          <a:xfrm>
            <a:off x="2599075" y="2983421"/>
            <a:ext cx="8781600" cy="765300"/>
          </a:xfrm>
          <a:prstGeom prst="rect">
            <a:avLst/>
          </a:prstGeom>
          <a:noFill/>
          <a:ln>
            <a:noFill/>
          </a:ln>
        </p:spPr>
        <p:txBody>
          <a:bodyPr anchorCtr="0" anchor="t" bIns="91425" lIns="91425" spcFirstLastPara="1" rIns="91425" wrap="square" tIns="91425">
            <a:noAutofit/>
          </a:bodyPr>
          <a:lstStyle/>
          <a:p>
            <a:pPr indent="0" lvl="0" marL="0" rtl="0" algn="l">
              <a:lnSpc>
                <a:spcPct val="125996"/>
              </a:lnSpc>
              <a:spcBef>
                <a:spcPts val="0"/>
              </a:spcBef>
              <a:spcAft>
                <a:spcPts val="0"/>
              </a:spcAft>
              <a:buClr>
                <a:schemeClr val="dk1"/>
              </a:buClr>
              <a:buFont typeface="Arial"/>
              <a:buNone/>
            </a:pPr>
            <a:r>
              <a:rPr lang="en-US" sz="3100">
                <a:solidFill>
                  <a:schemeClr val="lt1"/>
                </a:solidFill>
                <a:latin typeface="Inria Serif"/>
                <a:ea typeface="Inria Serif"/>
                <a:cs typeface="Inria Serif"/>
                <a:sym typeface="Inria Serif"/>
              </a:rPr>
              <a:t>Removed punctuation, special characters</a:t>
            </a:r>
            <a:endParaRPr sz="2500">
              <a:solidFill>
                <a:schemeClr val="dk1"/>
              </a:solidFill>
              <a:latin typeface="Calibri"/>
              <a:ea typeface="Calibri"/>
              <a:cs typeface="Calibri"/>
              <a:sym typeface="Calibri"/>
            </a:endParaRPr>
          </a:p>
        </p:txBody>
      </p:sp>
      <p:sp>
        <p:nvSpPr>
          <p:cNvPr id="146" name="Google Shape;146;p18"/>
          <p:cNvSpPr/>
          <p:nvPr/>
        </p:nvSpPr>
        <p:spPr>
          <a:xfrm>
            <a:off x="1639181" y="3001522"/>
            <a:ext cx="804000" cy="720000"/>
          </a:xfrm>
          <a:prstGeom prst="hear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147" name="Google Shape;147;p18"/>
          <p:cNvSpPr/>
          <p:nvPr/>
        </p:nvSpPr>
        <p:spPr>
          <a:xfrm>
            <a:off x="1639181" y="3915960"/>
            <a:ext cx="804000" cy="720000"/>
          </a:xfrm>
          <a:prstGeom prst="hear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148" name="Google Shape;148;p18"/>
          <p:cNvSpPr/>
          <p:nvPr/>
        </p:nvSpPr>
        <p:spPr>
          <a:xfrm>
            <a:off x="1639181" y="4830398"/>
            <a:ext cx="804000" cy="720000"/>
          </a:xfrm>
          <a:prstGeom prst="hear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149" name="Google Shape;149;p18"/>
          <p:cNvSpPr/>
          <p:nvPr/>
        </p:nvSpPr>
        <p:spPr>
          <a:xfrm>
            <a:off x="1639181" y="5728362"/>
            <a:ext cx="804000" cy="720000"/>
          </a:xfrm>
          <a:prstGeom prst="hear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150" name="Google Shape;150;p18"/>
          <p:cNvSpPr/>
          <p:nvPr/>
        </p:nvSpPr>
        <p:spPr>
          <a:xfrm>
            <a:off x="1639181" y="6634563"/>
            <a:ext cx="804000" cy="720000"/>
          </a:xfrm>
          <a:prstGeom prst="hear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151" name="Google Shape;151;p18"/>
          <p:cNvSpPr/>
          <p:nvPr/>
        </p:nvSpPr>
        <p:spPr>
          <a:xfrm>
            <a:off x="1639181" y="7540764"/>
            <a:ext cx="804000" cy="720000"/>
          </a:xfrm>
          <a:prstGeom prst="hear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152" name="Google Shape;152;p18"/>
          <p:cNvSpPr txBox="1"/>
          <p:nvPr/>
        </p:nvSpPr>
        <p:spPr>
          <a:xfrm>
            <a:off x="2599075" y="3955393"/>
            <a:ext cx="7521300" cy="661800"/>
          </a:xfrm>
          <a:prstGeom prst="rect">
            <a:avLst/>
          </a:prstGeom>
          <a:noFill/>
          <a:ln>
            <a:noFill/>
          </a:ln>
        </p:spPr>
        <p:txBody>
          <a:bodyPr anchorCtr="0" anchor="t" bIns="91425" lIns="91425" spcFirstLastPara="1" rIns="91425" wrap="square" tIns="91425">
            <a:spAutoFit/>
          </a:bodyPr>
          <a:lstStyle/>
          <a:p>
            <a:pPr indent="0" lvl="0" marL="0" rtl="0" algn="l">
              <a:lnSpc>
                <a:spcPct val="125996"/>
              </a:lnSpc>
              <a:spcBef>
                <a:spcPts val="0"/>
              </a:spcBef>
              <a:spcAft>
                <a:spcPts val="0"/>
              </a:spcAft>
              <a:buNone/>
            </a:pPr>
            <a:r>
              <a:rPr lang="en-US" sz="3100">
                <a:solidFill>
                  <a:schemeClr val="lt1"/>
                </a:solidFill>
                <a:latin typeface="Inria Serif"/>
                <a:ea typeface="Inria Serif"/>
                <a:cs typeface="Inria Serif"/>
                <a:sym typeface="Inria Serif"/>
              </a:rPr>
              <a:t>Set everything to lowercase</a:t>
            </a:r>
            <a:endParaRPr sz="3100">
              <a:solidFill>
                <a:schemeClr val="lt1"/>
              </a:solidFill>
              <a:latin typeface="Inria Serif"/>
              <a:ea typeface="Inria Serif"/>
              <a:cs typeface="Inria Serif"/>
              <a:sym typeface="Inria Serif"/>
            </a:endParaRPr>
          </a:p>
        </p:txBody>
      </p:sp>
      <p:sp>
        <p:nvSpPr>
          <p:cNvPr id="153" name="Google Shape;153;p18"/>
          <p:cNvSpPr txBox="1"/>
          <p:nvPr/>
        </p:nvSpPr>
        <p:spPr>
          <a:xfrm>
            <a:off x="2599075" y="4812297"/>
            <a:ext cx="5442600" cy="661800"/>
          </a:xfrm>
          <a:prstGeom prst="rect">
            <a:avLst/>
          </a:prstGeom>
          <a:noFill/>
          <a:ln>
            <a:noFill/>
          </a:ln>
        </p:spPr>
        <p:txBody>
          <a:bodyPr anchorCtr="0" anchor="t" bIns="91425" lIns="91425" spcFirstLastPara="1" rIns="91425" wrap="square" tIns="91425">
            <a:spAutoFit/>
          </a:bodyPr>
          <a:lstStyle/>
          <a:p>
            <a:pPr indent="0" lvl="0" marL="0" rtl="0" algn="l">
              <a:lnSpc>
                <a:spcPct val="125996"/>
              </a:lnSpc>
              <a:spcBef>
                <a:spcPts val="0"/>
              </a:spcBef>
              <a:spcAft>
                <a:spcPts val="0"/>
              </a:spcAft>
              <a:buNone/>
            </a:pPr>
            <a:r>
              <a:rPr lang="en-US" sz="3100">
                <a:solidFill>
                  <a:schemeClr val="lt1"/>
                </a:solidFill>
                <a:latin typeface="Inria Serif"/>
                <a:ea typeface="Inria Serif"/>
                <a:cs typeface="Inria Serif"/>
                <a:sym typeface="Inria Serif"/>
              </a:rPr>
              <a:t>Removed English Stopwords</a:t>
            </a:r>
            <a:endParaRPr sz="700"/>
          </a:p>
        </p:txBody>
      </p:sp>
      <p:sp>
        <p:nvSpPr>
          <p:cNvPr id="154" name="Google Shape;154;p18"/>
          <p:cNvSpPr txBox="1"/>
          <p:nvPr/>
        </p:nvSpPr>
        <p:spPr>
          <a:xfrm>
            <a:off x="2599075" y="5767795"/>
            <a:ext cx="5442600" cy="661800"/>
          </a:xfrm>
          <a:prstGeom prst="rect">
            <a:avLst/>
          </a:prstGeom>
          <a:noFill/>
          <a:ln>
            <a:noFill/>
          </a:ln>
        </p:spPr>
        <p:txBody>
          <a:bodyPr anchorCtr="0" anchor="t" bIns="91425" lIns="91425" spcFirstLastPara="1" rIns="91425" wrap="square" tIns="91425">
            <a:spAutoFit/>
          </a:bodyPr>
          <a:lstStyle/>
          <a:p>
            <a:pPr indent="0" lvl="0" marL="0" rtl="0" algn="l">
              <a:lnSpc>
                <a:spcPct val="125996"/>
              </a:lnSpc>
              <a:spcBef>
                <a:spcPts val="0"/>
              </a:spcBef>
              <a:spcAft>
                <a:spcPts val="0"/>
              </a:spcAft>
              <a:buNone/>
            </a:pPr>
            <a:r>
              <a:rPr lang="en-US" sz="3100">
                <a:solidFill>
                  <a:schemeClr val="lt1"/>
                </a:solidFill>
                <a:latin typeface="Inria Serif"/>
                <a:ea typeface="Inria Serif"/>
                <a:cs typeface="Inria Serif"/>
                <a:sym typeface="Inria Serif"/>
              </a:rPr>
              <a:t>Removed all whitespace</a:t>
            </a:r>
            <a:endParaRPr sz="700"/>
          </a:p>
        </p:txBody>
      </p:sp>
      <p:sp>
        <p:nvSpPr>
          <p:cNvPr id="155" name="Google Shape;155;p18"/>
          <p:cNvSpPr txBox="1"/>
          <p:nvPr/>
        </p:nvSpPr>
        <p:spPr>
          <a:xfrm>
            <a:off x="2599075" y="6723292"/>
            <a:ext cx="10123800" cy="661800"/>
          </a:xfrm>
          <a:prstGeom prst="rect">
            <a:avLst/>
          </a:prstGeom>
          <a:noFill/>
          <a:ln>
            <a:noFill/>
          </a:ln>
        </p:spPr>
        <p:txBody>
          <a:bodyPr anchorCtr="0" anchor="t" bIns="91425" lIns="91425" spcFirstLastPara="1" rIns="91425" wrap="square" tIns="91425">
            <a:spAutoFit/>
          </a:bodyPr>
          <a:lstStyle/>
          <a:p>
            <a:pPr indent="0" lvl="0" marL="0" rtl="0" algn="l">
              <a:lnSpc>
                <a:spcPct val="125996"/>
              </a:lnSpc>
              <a:spcBef>
                <a:spcPts val="0"/>
              </a:spcBef>
              <a:spcAft>
                <a:spcPts val="0"/>
              </a:spcAft>
              <a:buNone/>
            </a:pPr>
            <a:r>
              <a:rPr lang="en-US" sz="3100">
                <a:solidFill>
                  <a:schemeClr val="lt1"/>
                </a:solidFill>
                <a:latin typeface="Inria Serif"/>
                <a:ea typeface="Inria Serif"/>
                <a:cs typeface="Inria Serif"/>
                <a:sym typeface="Inria Serif"/>
              </a:rPr>
              <a:t>Specific transformations, like “mmyydd” to a space</a:t>
            </a:r>
            <a:endParaRPr sz="700"/>
          </a:p>
        </p:txBody>
      </p:sp>
      <p:sp>
        <p:nvSpPr>
          <p:cNvPr id="156" name="Google Shape;156;p18"/>
          <p:cNvSpPr txBox="1"/>
          <p:nvPr/>
        </p:nvSpPr>
        <p:spPr>
          <a:xfrm>
            <a:off x="2599075" y="2019750"/>
            <a:ext cx="13413300" cy="765300"/>
          </a:xfrm>
          <a:prstGeom prst="rect">
            <a:avLst/>
          </a:prstGeom>
          <a:noFill/>
          <a:ln>
            <a:noFill/>
          </a:ln>
        </p:spPr>
        <p:txBody>
          <a:bodyPr anchorCtr="0" anchor="t" bIns="91425" lIns="91425" spcFirstLastPara="1" rIns="91425" wrap="square" tIns="91425">
            <a:noAutofit/>
          </a:bodyPr>
          <a:lstStyle/>
          <a:p>
            <a:pPr indent="0" lvl="0" marL="0" rtl="0" algn="l">
              <a:lnSpc>
                <a:spcPct val="125996"/>
              </a:lnSpc>
              <a:spcBef>
                <a:spcPts val="0"/>
              </a:spcBef>
              <a:spcAft>
                <a:spcPts val="0"/>
              </a:spcAft>
              <a:buNone/>
            </a:pPr>
            <a:r>
              <a:rPr lang="en-US" sz="3100">
                <a:solidFill>
                  <a:schemeClr val="lt1"/>
                </a:solidFill>
                <a:latin typeface="Inria Serif"/>
                <a:ea typeface="Inria Serif"/>
                <a:cs typeface="Inria Serif"/>
                <a:sym typeface="Inria Serif"/>
              </a:rPr>
              <a:t>Removed common English names using genderdata package </a:t>
            </a:r>
            <a:endParaRPr sz="2500">
              <a:solidFill>
                <a:schemeClr val="dk1"/>
              </a:solidFill>
              <a:latin typeface="Calibri"/>
              <a:ea typeface="Calibri"/>
              <a:cs typeface="Calibri"/>
              <a:sym typeface="Calibri"/>
            </a:endParaRPr>
          </a:p>
        </p:txBody>
      </p:sp>
      <p:sp>
        <p:nvSpPr>
          <p:cNvPr id="157" name="Google Shape;157;p18"/>
          <p:cNvSpPr/>
          <p:nvPr/>
        </p:nvSpPr>
        <p:spPr>
          <a:xfrm>
            <a:off x="1639181" y="2037851"/>
            <a:ext cx="804000" cy="720000"/>
          </a:xfrm>
          <a:prstGeom prst="hear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158" name="Google Shape;158;p18"/>
          <p:cNvSpPr txBox="1"/>
          <p:nvPr/>
        </p:nvSpPr>
        <p:spPr>
          <a:xfrm>
            <a:off x="2599075" y="7580197"/>
            <a:ext cx="10123800" cy="661800"/>
          </a:xfrm>
          <a:prstGeom prst="rect">
            <a:avLst/>
          </a:prstGeom>
          <a:noFill/>
          <a:ln>
            <a:noFill/>
          </a:ln>
        </p:spPr>
        <p:txBody>
          <a:bodyPr anchorCtr="0" anchor="t" bIns="91425" lIns="91425" spcFirstLastPara="1" rIns="91425" wrap="square" tIns="91425">
            <a:spAutoFit/>
          </a:bodyPr>
          <a:lstStyle/>
          <a:p>
            <a:pPr indent="0" lvl="0" marL="0" rtl="0" algn="l">
              <a:lnSpc>
                <a:spcPct val="125996"/>
              </a:lnSpc>
              <a:spcBef>
                <a:spcPts val="0"/>
              </a:spcBef>
              <a:spcAft>
                <a:spcPts val="0"/>
              </a:spcAft>
              <a:buNone/>
            </a:pPr>
            <a:r>
              <a:rPr lang="en-US" sz="3100">
                <a:solidFill>
                  <a:schemeClr val="lt1"/>
                </a:solidFill>
                <a:latin typeface="Inria Serif"/>
                <a:ea typeface="Inria Serif"/>
                <a:cs typeface="Inria Serif"/>
                <a:sym typeface="Inria Serif"/>
              </a:rPr>
              <a:t>Stemmed all words</a:t>
            </a:r>
            <a:endParaRPr sz="700"/>
          </a:p>
        </p:txBody>
      </p:sp>
      <p:sp>
        <p:nvSpPr>
          <p:cNvPr id="159" name="Google Shape;159;p18"/>
          <p:cNvSpPr/>
          <p:nvPr/>
        </p:nvSpPr>
        <p:spPr>
          <a:xfrm>
            <a:off x="1639181" y="8446965"/>
            <a:ext cx="804000" cy="720000"/>
          </a:xfrm>
          <a:prstGeom prst="hear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latin typeface="Calibri"/>
              <a:ea typeface="Calibri"/>
              <a:cs typeface="Calibri"/>
              <a:sym typeface="Calibri"/>
            </a:endParaRPr>
          </a:p>
        </p:txBody>
      </p:sp>
      <p:sp>
        <p:nvSpPr>
          <p:cNvPr id="160" name="Google Shape;160;p18"/>
          <p:cNvSpPr txBox="1"/>
          <p:nvPr/>
        </p:nvSpPr>
        <p:spPr>
          <a:xfrm>
            <a:off x="2599075" y="8486398"/>
            <a:ext cx="10123800" cy="661800"/>
          </a:xfrm>
          <a:prstGeom prst="rect">
            <a:avLst/>
          </a:prstGeom>
          <a:noFill/>
          <a:ln>
            <a:noFill/>
          </a:ln>
        </p:spPr>
        <p:txBody>
          <a:bodyPr anchorCtr="0" anchor="t" bIns="91425" lIns="91425" spcFirstLastPara="1" rIns="91425" wrap="square" tIns="91425">
            <a:spAutoFit/>
          </a:bodyPr>
          <a:lstStyle/>
          <a:p>
            <a:pPr indent="0" lvl="0" marL="0" rtl="0" algn="l">
              <a:lnSpc>
                <a:spcPct val="125996"/>
              </a:lnSpc>
              <a:spcBef>
                <a:spcPts val="0"/>
              </a:spcBef>
              <a:spcAft>
                <a:spcPts val="0"/>
              </a:spcAft>
              <a:buNone/>
            </a:pPr>
            <a:r>
              <a:rPr lang="en-US" sz="3100">
                <a:solidFill>
                  <a:schemeClr val="lt1"/>
                </a:solidFill>
                <a:latin typeface="Inria Serif"/>
                <a:ea typeface="Inria Serif"/>
                <a:cs typeface="Inria Serif"/>
                <a:sym typeface="Inria Serif"/>
              </a:rPr>
              <a:t>Removed sparse terms</a:t>
            </a:r>
            <a:endParaRPr sz="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B77EA"/>
            </a:gs>
            <a:gs pos="50000">
              <a:srgbClr val="E84A70">
                <a:alpha val="97254"/>
              </a:srgbClr>
            </a:gs>
            <a:gs pos="100000">
              <a:srgbClr val="A0DEE4"/>
            </a:gs>
          </a:gsLst>
          <a:lin ang="5400000" scaled="0"/>
        </a:gradFill>
      </p:bgPr>
    </p:bg>
    <p:spTree>
      <p:nvGrpSpPr>
        <p:cNvPr id="164" name="Shape 164"/>
        <p:cNvGrpSpPr/>
        <p:nvPr/>
      </p:nvGrpSpPr>
      <p:grpSpPr>
        <a:xfrm>
          <a:off x="0" y="0"/>
          <a:ext cx="0" cy="0"/>
          <a:chOff x="0" y="0"/>
          <a:chExt cx="0" cy="0"/>
        </a:xfrm>
      </p:grpSpPr>
      <p:grpSp>
        <p:nvGrpSpPr>
          <p:cNvPr id="165" name="Google Shape;165;p19"/>
          <p:cNvGrpSpPr/>
          <p:nvPr/>
        </p:nvGrpSpPr>
        <p:grpSpPr>
          <a:xfrm>
            <a:off x="6063213" y="594714"/>
            <a:ext cx="6161617" cy="1924280"/>
            <a:chOff x="0" y="-114300"/>
            <a:chExt cx="1622802" cy="506803"/>
          </a:xfrm>
        </p:grpSpPr>
        <p:sp>
          <p:nvSpPr>
            <p:cNvPr id="166" name="Google Shape;166;p19"/>
            <p:cNvSpPr/>
            <p:nvPr/>
          </p:nvSpPr>
          <p:spPr>
            <a:xfrm>
              <a:off x="0" y="0"/>
              <a:ext cx="1622802" cy="392503"/>
            </a:xfrm>
            <a:custGeom>
              <a:rect b="b" l="l" r="r" t="t"/>
              <a:pathLst>
                <a:path extrusionOk="0" h="392503" w="1622802">
                  <a:moveTo>
                    <a:pt x="31412" y="0"/>
                  </a:moveTo>
                  <a:lnTo>
                    <a:pt x="1591389" y="0"/>
                  </a:lnTo>
                  <a:cubicBezTo>
                    <a:pt x="1599720" y="0"/>
                    <a:pt x="1607710" y="3309"/>
                    <a:pt x="1613601" y="9200"/>
                  </a:cubicBezTo>
                  <a:cubicBezTo>
                    <a:pt x="1619492" y="15091"/>
                    <a:pt x="1622802" y="23081"/>
                    <a:pt x="1622802" y="31412"/>
                  </a:cubicBezTo>
                  <a:lnTo>
                    <a:pt x="1622802" y="361091"/>
                  </a:lnTo>
                  <a:cubicBezTo>
                    <a:pt x="1622802" y="369422"/>
                    <a:pt x="1619492" y="377412"/>
                    <a:pt x="1613601" y="383303"/>
                  </a:cubicBezTo>
                  <a:cubicBezTo>
                    <a:pt x="1607710" y="389194"/>
                    <a:pt x="1599720" y="392503"/>
                    <a:pt x="1591389" y="392503"/>
                  </a:cubicBezTo>
                  <a:lnTo>
                    <a:pt x="31412" y="392503"/>
                  </a:lnTo>
                  <a:cubicBezTo>
                    <a:pt x="23081" y="392503"/>
                    <a:pt x="15091" y="389194"/>
                    <a:pt x="9200" y="383303"/>
                  </a:cubicBezTo>
                  <a:cubicBezTo>
                    <a:pt x="3309" y="377412"/>
                    <a:pt x="0" y="369422"/>
                    <a:pt x="0" y="361091"/>
                  </a:cubicBezTo>
                  <a:lnTo>
                    <a:pt x="0" y="31412"/>
                  </a:lnTo>
                  <a:cubicBezTo>
                    <a:pt x="0" y="23081"/>
                    <a:pt x="3309" y="15091"/>
                    <a:pt x="9200" y="9200"/>
                  </a:cubicBezTo>
                  <a:cubicBezTo>
                    <a:pt x="15091" y="3309"/>
                    <a:pt x="23081" y="0"/>
                    <a:pt x="31412" y="0"/>
                  </a:cubicBezTo>
                  <a:close/>
                </a:path>
              </a:pathLst>
            </a:custGeom>
            <a:solidFill>
              <a:srgbClr val="FFFFFF">
                <a:alpha val="27450"/>
              </a:srgbClr>
            </a:solidFill>
            <a:ln cap="rnd" cmpd="sng" w="19050">
              <a:solidFill>
                <a:srgbClr val="6378E6">
                  <a:alpha val="2745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txBox="1"/>
            <p:nvPr/>
          </p:nvSpPr>
          <p:spPr>
            <a:xfrm>
              <a:off x="0" y="-114300"/>
              <a:ext cx="1622802" cy="506803"/>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8" name="Google Shape;168;p19"/>
          <p:cNvGrpSpPr/>
          <p:nvPr/>
        </p:nvGrpSpPr>
        <p:grpSpPr>
          <a:xfrm>
            <a:off x="6063213" y="3609667"/>
            <a:ext cx="6161575" cy="1924270"/>
            <a:chOff x="0" y="-114300"/>
            <a:chExt cx="1622802" cy="506803"/>
          </a:xfrm>
        </p:grpSpPr>
        <p:sp>
          <p:nvSpPr>
            <p:cNvPr id="169" name="Google Shape;169;p19"/>
            <p:cNvSpPr/>
            <p:nvPr/>
          </p:nvSpPr>
          <p:spPr>
            <a:xfrm>
              <a:off x="0" y="0"/>
              <a:ext cx="1622802" cy="392503"/>
            </a:xfrm>
            <a:custGeom>
              <a:rect b="b" l="l" r="r" t="t"/>
              <a:pathLst>
                <a:path extrusionOk="0" h="392503" w="1622802">
                  <a:moveTo>
                    <a:pt x="31412" y="0"/>
                  </a:moveTo>
                  <a:lnTo>
                    <a:pt x="1591389" y="0"/>
                  </a:lnTo>
                  <a:cubicBezTo>
                    <a:pt x="1599720" y="0"/>
                    <a:pt x="1607710" y="3309"/>
                    <a:pt x="1613601" y="9200"/>
                  </a:cubicBezTo>
                  <a:cubicBezTo>
                    <a:pt x="1619492" y="15091"/>
                    <a:pt x="1622802" y="23081"/>
                    <a:pt x="1622802" y="31412"/>
                  </a:cubicBezTo>
                  <a:lnTo>
                    <a:pt x="1622802" y="361091"/>
                  </a:lnTo>
                  <a:cubicBezTo>
                    <a:pt x="1622802" y="369422"/>
                    <a:pt x="1619492" y="377412"/>
                    <a:pt x="1613601" y="383303"/>
                  </a:cubicBezTo>
                  <a:cubicBezTo>
                    <a:pt x="1607710" y="389194"/>
                    <a:pt x="1599720" y="392503"/>
                    <a:pt x="1591389" y="392503"/>
                  </a:cubicBezTo>
                  <a:lnTo>
                    <a:pt x="31412" y="392503"/>
                  </a:lnTo>
                  <a:cubicBezTo>
                    <a:pt x="23081" y="392503"/>
                    <a:pt x="15091" y="389194"/>
                    <a:pt x="9200" y="383303"/>
                  </a:cubicBezTo>
                  <a:cubicBezTo>
                    <a:pt x="3309" y="377412"/>
                    <a:pt x="0" y="369422"/>
                    <a:pt x="0" y="361091"/>
                  </a:cubicBezTo>
                  <a:lnTo>
                    <a:pt x="0" y="31412"/>
                  </a:lnTo>
                  <a:cubicBezTo>
                    <a:pt x="0" y="23081"/>
                    <a:pt x="3309" y="15091"/>
                    <a:pt x="9200" y="9200"/>
                  </a:cubicBezTo>
                  <a:cubicBezTo>
                    <a:pt x="15091" y="3309"/>
                    <a:pt x="23081" y="0"/>
                    <a:pt x="31412" y="0"/>
                  </a:cubicBezTo>
                  <a:close/>
                </a:path>
              </a:pathLst>
            </a:custGeom>
            <a:solidFill>
              <a:srgbClr val="FFFFFF">
                <a:alpha val="27450"/>
              </a:srgbClr>
            </a:solidFill>
            <a:ln cap="rnd" cmpd="sng" w="19050">
              <a:solidFill>
                <a:srgbClr val="6378E6">
                  <a:alpha val="2745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txBox="1"/>
            <p:nvPr/>
          </p:nvSpPr>
          <p:spPr>
            <a:xfrm>
              <a:off x="0" y="-114300"/>
              <a:ext cx="1622802" cy="506803"/>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1" name="Google Shape;171;p19"/>
          <p:cNvGrpSpPr/>
          <p:nvPr/>
        </p:nvGrpSpPr>
        <p:grpSpPr>
          <a:xfrm>
            <a:off x="6063213" y="6440234"/>
            <a:ext cx="6161575" cy="1924270"/>
            <a:chOff x="0" y="-114300"/>
            <a:chExt cx="1622802" cy="506803"/>
          </a:xfrm>
        </p:grpSpPr>
        <p:sp>
          <p:nvSpPr>
            <p:cNvPr id="172" name="Google Shape;172;p19"/>
            <p:cNvSpPr/>
            <p:nvPr/>
          </p:nvSpPr>
          <p:spPr>
            <a:xfrm>
              <a:off x="0" y="0"/>
              <a:ext cx="1622802" cy="392503"/>
            </a:xfrm>
            <a:custGeom>
              <a:rect b="b" l="l" r="r" t="t"/>
              <a:pathLst>
                <a:path extrusionOk="0" h="392503" w="1622802">
                  <a:moveTo>
                    <a:pt x="31412" y="0"/>
                  </a:moveTo>
                  <a:lnTo>
                    <a:pt x="1591389" y="0"/>
                  </a:lnTo>
                  <a:cubicBezTo>
                    <a:pt x="1599720" y="0"/>
                    <a:pt x="1607710" y="3309"/>
                    <a:pt x="1613601" y="9200"/>
                  </a:cubicBezTo>
                  <a:cubicBezTo>
                    <a:pt x="1619492" y="15091"/>
                    <a:pt x="1622802" y="23081"/>
                    <a:pt x="1622802" y="31412"/>
                  </a:cubicBezTo>
                  <a:lnTo>
                    <a:pt x="1622802" y="361091"/>
                  </a:lnTo>
                  <a:cubicBezTo>
                    <a:pt x="1622802" y="369422"/>
                    <a:pt x="1619492" y="377412"/>
                    <a:pt x="1613601" y="383303"/>
                  </a:cubicBezTo>
                  <a:cubicBezTo>
                    <a:pt x="1607710" y="389194"/>
                    <a:pt x="1599720" y="392503"/>
                    <a:pt x="1591389" y="392503"/>
                  </a:cubicBezTo>
                  <a:lnTo>
                    <a:pt x="31412" y="392503"/>
                  </a:lnTo>
                  <a:cubicBezTo>
                    <a:pt x="23081" y="392503"/>
                    <a:pt x="15091" y="389194"/>
                    <a:pt x="9200" y="383303"/>
                  </a:cubicBezTo>
                  <a:cubicBezTo>
                    <a:pt x="3309" y="377412"/>
                    <a:pt x="0" y="369422"/>
                    <a:pt x="0" y="361091"/>
                  </a:cubicBezTo>
                  <a:lnTo>
                    <a:pt x="0" y="31412"/>
                  </a:lnTo>
                  <a:cubicBezTo>
                    <a:pt x="0" y="23081"/>
                    <a:pt x="3309" y="15091"/>
                    <a:pt x="9200" y="9200"/>
                  </a:cubicBezTo>
                  <a:cubicBezTo>
                    <a:pt x="15091" y="3309"/>
                    <a:pt x="23081" y="0"/>
                    <a:pt x="31412" y="0"/>
                  </a:cubicBezTo>
                  <a:close/>
                </a:path>
              </a:pathLst>
            </a:custGeom>
            <a:solidFill>
              <a:srgbClr val="FFFFFF">
                <a:alpha val="27450"/>
              </a:srgbClr>
            </a:solidFill>
            <a:ln cap="rnd" cmpd="sng" w="19050">
              <a:solidFill>
                <a:srgbClr val="6378E6">
                  <a:alpha val="27450"/>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9"/>
            <p:cNvSpPr txBox="1"/>
            <p:nvPr/>
          </p:nvSpPr>
          <p:spPr>
            <a:xfrm>
              <a:off x="0" y="-114300"/>
              <a:ext cx="1622802" cy="506803"/>
            </a:xfrm>
            <a:prstGeom prst="rect">
              <a:avLst/>
            </a:prstGeom>
            <a:noFill/>
            <a:ln>
              <a:noFill/>
            </a:ln>
          </p:spPr>
          <p:txBody>
            <a:bodyPr anchorCtr="0" anchor="ctr" bIns="50800" lIns="50800" spcFirstLastPara="1" rIns="50800" wrap="square" tIns="50800">
              <a:noAutofit/>
            </a:bodyPr>
            <a:lstStyle/>
            <a:p>
              <a:pPr indent="0" lvl="0" marL="0" marR="0" rtl="0" algn="l">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4" name="Google Shape;174;p19"/>
          <p:cNvSpPr/>
          <p:nvPr/>
        </p:nvSpPr>
        <p:spPr>
          <a:xfrm>
            <a:off x="15616525" y="7619361"/>
            <a:ext cx="2577606" cy="2667639"/>
          </a:xfrm>
          <a:custGeom>
            <a:rect b="b" l="l" r="r" t="t"/>
            <a:pathLst>
              <a:path extrusionOk="0" h="2667639" w="2577606">
                <a:moveTo>
                  <a:pt x="0" y="0"/>
                </a:moveTo>
                <a:lnTo>
                  <a:pt x="2577607" y="0"/>
                </a:lnTo>
                <a:lnTo>
                  <a:pt x="2577607" y="2667639"/>
                </a:lnTo>
                <a:lnTo>
                  <a:pt x="0" y="2667639"/>
                </a:lnTo>
                <a:lnTo>
                  <a:pt x="0" y="0"/>
                </a:lnTo>
                <a:close/>
              </a:path>
            </a:pathLst>
          </a:custGeom>
          <a:blipFill rotWithShape="1">
            <a:blip r:embed="rId3">
              <a:alphaModFix/>
            </a:blip>
            <a:stretch>
              <a:fillRect b="0" l="0" r="0" t="0"/>
            </a:stretch>
          </a:blipFill>
          <a:ln>
            <a:noFill/>
          </a:ln>
        </p:spPr>
      </p:sp>
      <p:sp>
        <p:nvSpPr>
          <p:cNvPr id="175" name="Google Shape;175;p19"/>
          <p:cNvSpPr/>
          <p:nvPr/>
        </p:nvSpPr>
        <p:spPr>
          <a:xfrm rot="-1120989">
            <a:off x="11667296" y="712441"/>
            <a:ext cx="751721" cy="745143"/>
          </a:xfrm>
          <a:custGeom>
            <a:rect b="b" l="l" r="r" t="t"/>
            <a:pathLst>
              <a:path extrusionOk="0" h="745143" w="751721">
                <a:moveTo>
                  <a:pt x="0" y="0"/>
                </a:moveTo>
                <a:lnTo>
                  <a:pt x="751721" y="0"/>
                </a:lnTo>
                <a:lnTo>
                  <a:pt x="751721" y="745143"/>
                </a:lnTo>
                <a:lnTo>
                  <a:pt x="0" y="745143"/>
                </a:lnTo>
                <a:lnTo>
                  <a:pt x="0" y="0"/>
                </a:lnTo>
                <a:close/>
              </a:path>
            </a:pathLst>
          </a:custGeom>
          <a:blipFill rotWithShape="1">
            <a:blip r:embed="rId4">
              <a:alphaModFix/>
            </a:blip>
            <a:stretch>
              <a:fillRect b="0" l="0" r="0" t="0"/>
            </a:stretch>
          </a:blipFill>
          <a:ln>
            <a:noFill/>
          </a:ln>
        </p:spPr>
      </p:sp>
      <p:sp>
        <p:nvSpPr>
          <p:cNvPr id="176" name="Google Shape;176;p19"/>
          <p:cNvSpPr/>
          <p:nvPr/>
        </p:nvSpPr>
        <p:spPr>
          <a:xfrm>
            <a:off x="432300" y="7541263"/>
            <a:ext cx="2521078" cy="2987944"/>
          </a:xfrm>
          <a:custGeom>
            <a:rect b="b" l="l" r="r" t="t"/>
            <a:pathLst>
              <a:path extrusionOk="0" h="2987944" w="2521078">
                <a:moveTo>
                  <a:pt x="0" y="0"/>
                </a:moveTo>
                <a:lnTo>
                  <a:pt x="2521078" y="0"/>
                </a:lnTo>
                <a:lnTo>
                  <a:pt x="2521078" y="2987944"/>
                </a:lnTo>
                <a:lnTo>
                  <a:pt x="0" y="2987944"/>
                </a:lnTo>
                <a:lnTo>
                  <a:pt x="0" y="0"/>
                </a:lnTo>
                <a:close/>
              </a:path>
            </a:pathLst>
          </a:custGeom>
          <a:blipFill rotWithShape="1">
            <a:blip r:embed="rId5">
              <a:alphaModFix/>
            </a:blip>
            <a:stretch>
              <a:fillRect b="0" l="0" r="0" t="0"/>
            </a:stretch>
          </a:blipFill>
          <a:ln>
            <a:noFill/>
          </a:ln>
        </p:spPr>
      </p:sp>
      <p:sp>
        <p:nvSpPr>
          <p:cNvPr id="177" name="Google Shape;177;p19"/>
          <p:cNvSpPr/>
          <p:nvPr/>
        </p:nvSpPr>
        <p:spPr>
          <a:xfrm>
            <a:off x="-1234912" y="-1908667"/>
            <a:ext cx="6289705" cy="6258256"/>
          </a:xfrm>
          <a:custGeom>
            <a:rect b="b" l="l" r="r" t="t"/>
            <a:pathLst>
              <a:path extrusionOk="0" h="6258256" w="6289705">
                <a:moveTo>
                  <a:pt x="0" y="0"/>
                </a:moveTo>
                <a:lnTo>
                  <a:pt x="6289705" y="0"/>
                </a:lnTo>
                <a:lnTo>
                  <a:pt x="6289705" y="6258256"/>
                </a:lnTo>
                <a:lnTo>
                  <a:pt x="0" y="6258256"/>
                </a:lnTo>
                <a:lnTo>
                  <a:pt x="0" y="0"/>
                </a:lnTo>
                <a:close/>
              </a:path>
            </a:pathLst>
          </a:custGeom>
          <a:blipFill rotWithShape="1">
            <a:blip r:embed="rId6">
              <a:alphaModFix amt="37000"/>
            </a:blip>
            <a:stretch>
              <a:fillRect b="0" l="0" r="0" t="0"/>
            </a:stretch>
          </a:blipFill>
          <a:ln>
            <a:noFill/>
          </a:ln>
        </p:spPr>
      </p:sp>
      <p:sp>
        <p:nvSpPr>
          <p:cNvPr id="178" name="Google Shape;178;p19"/>
          <p:cNvSpPr/>
          <p:nvPr/>
        </p:nvSpPr>
        <p:spPr>
          <a:xfrm rot="421188">
            <a:off x="14705568" y="-802701"/>
            <a:ext cx="6289705" cy="6258256"/>
          </a:xfrm>
          <a:custGeom>
            <a:rect b="b" l="l" r="r" t="t"/>
            <a:pathLst>
              <a:path extrusionOk="0" h="6258256" w="6289705">
                <a:moveTo>
                  <a:pt x="0" y="0"/>
                </a:moveTo>
                <a:lnTo>
                  <a:pt x="6289704" y="0"/>
                </a:lnTo>
                <a:lnTo>
                  <a:pt x="6289704" y="6258257"/>
                </a:lnTo>
                <a:lnTo>
                  <a:pt x="0" y="6258257"/>
                </a:lnTo>
                <a:lnTo>
                  <a:pt x="0" y="0"/>
                </a:lnTo>
                <a:close/>
              </a:path>
            </a:pathLst>
          </a:custGeom>
          <a:blipFill rotWithShape="1">
            <a:blip r:embed="rId6">
              <a:alphaModFix amt="25000"/>
            </a:blip>
            <a:stretch>
              <a:fillRect b="0" l="0" r="0" t="0"/>
            </a:stretch>
          </a:blipFill>
          <a:ln>
            <a:noFill/>
          </a:ln>
        </p:spPr>
      </p:sp>
      <p:sp>
        <p:nvSpPr>
          <p:cNvPr id="179" name="Google Shape;179;p19"/>
          <p:cNvSpPr/>
          <p:nvPr/>
        </p:nvSpPr>
        <p:spPr>
          <a:xfrm>
            <a:off x="5682194" y="6547377"/>
            <a:ext cx="763779" cy="719547"/>
          </a:xfrm>
          <a:custGeom>
            <a:rect b="b" l="l" r="r" t="t"/>
            <a:pathLst>
              <a:path extrusionOk="0" h="719547" w="763779">
                <a:moveTo>
                  <a:pt x="0" y="0"/>
                </a:moveTo>
                <a:lnTo>
                  <a:pt x="763779" y="0"/>
                </a:lnTo>
                <a:lnTo>
                  <a:pt x="763779" y="719548"/>
                </a:lnTo>
                <a:lnTo>
                  <a:pt x="0" y="719548"/>
                </a:lnTo>
                <a:lnTo>
                  <a:pt x="0" y="0"/>
                </a:lnTo>
                <a:close/>
              </a:path>
            </a:pathLst>
          </a:custGeom>
          <a:blipFill rotWithShape="1">
            <a:blip r:embed="rId7">
              <a:alphaModFix/>
            </a:blip>
            <a:stretch>
              <a:fillRect b="-34516" l="-118159" r="0" t="-102985"/>
            </a:stretch>
          </a:blipFill>
          <a:ln>
            <a:noFill/>
          </a:ln>
        </p:spPr>
      </p:sp>
      <p:sp>
        <p:nvSpPr>
          <p:cNvPr id="180" name="Google Shape;180;p19"/>
          <p:cNvSpPr/>
          <p:nvPr/>
        </p:nvSpPr>
        <p:spPr>
          <a:xfrm>
            <a:off x="432300" y="7140227"/>
            <a:ext cx="429548" cy="479133"/>
          </a:xfrm>
          <a:custGeom>
            <a:rect b="b" l="l" r="r" t="t"/>
            <a:pathLst>
              <a:path extrusionOk="0" h="479133" w="429548">
                <a:moveTo>
                  <a:pt x="0" y="0"/>
                </a:moveTo>
                <a:lnTo>
                  <a:pt x="429548" y="0"/>
                </a:lnTo>
                <a:lnTo>
                  <a:pt x="429548" y="479134"/>
                </a:lnTo>
                <a:lnTo>
                  <a:pt x="0" y="479134"/>
                </a:lnTo>
                <a:lnTo>
                  <a:pt x="0" y="0"/>
                </a:lnTo>
                <a:close/>
              </a:path>
            </a:pathLst>
          </a:custGeom>
          <a:blipFill rotWithShape="1">
            <a:blip r:embed="rId7">
              <a:alphaModFix/>
            </a:blip>
            <a:stretch>
              <a:fillRect b="-96625" l="-2350" r="-111485" t="0"/>
            </a:stretch>
          </a:blipFill>
          <a:ln>
            <a:noFill/>
          </a:ln>
        </p:spPr>
      </p:sp>
      <p:sp>
        <p:nvSpPr>
          <p:cNvPr id="181" name="Google Shape;181;p19"/>
          <p:cNvSpPr/>
          <p:nvPr/>
        </p:nvSpPr>
        <p:spPr>
          <a:xfrm>
            <a:off x="164668" y="8990333"/>
            <a:ext cx="535264" cy="535934"/>
          </a:xfrm>
          <a:custGeom>
            <a:rect b="b" l="l" r="r" t="t"/>
            <a:pathLst>
              <a:path extrusionOk="0" h="535934" w="535264">
                <a:moveTo>
                  <a:pt x="0" y="0"/>
                </a:moveTo>
                <a:lnTo>
                  <a:pt x="535264" y="0"/>
                </a:lnTo>
                <a:lnTo>
                  <a:pt x="535264" y="535934"/>
                </a:lnTo>
                <a:lnTo>
                  <a:pt x="0" y="535934"/>
                </a:lnTo>
                <a:lnTo>
                  <a:pt x="0" y="0"/>
                </a:lnTo>
                <a:close/>
              </a:path>
            </a:pathLst>
          </a:custGeom>
          <a:blipFill rotWithShape="1">
            <a:blip r:embed="rId8">
              <a:alphaModFix/>
            </a:blip>
            <a:stretch>
              <a:fillRect b="0" l="0" r="0" t="0"/>
            </a:stretch>
          </a:blipFill>
          <a:ln>
            <a:noFill/>
          </a:ln>
        </p:spPr>
      </p:sp>
      <p:sp>
        <p:nvSpPr>
          <p:cNvPr id="182" name="Google Shape;182;p19"/>
          <p:cNvSpPr txBox="1"/>
          <p:nvPr/>
        </p:nvSpPr>
        <p:spPr>
          <a:xfrm>
            <a:off x="4543952" y="2733934"/>
            <a:ext cx="9200100" cy="415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2700">
                <a:solidFill>
                  <a:srgbClr val="FFFFFF"/>
                </a:solidFill>
                <a:latin typeface="Overpass"/>
                <a:ea typeface="Overpass"/>
                <a:cs typeface="Overpass"/>
                <a:sym typeface="Overpass"/>
              </a:rPr>
              <a:t>Non-/sparse entries</a:t>
            </a:r>
            <a:endParaRPr/>
          </a:p>
        </p:txBody>
      </p:sp>
      <p:sp>
        <p:nvSpPr>
          <p:cNvPr id="183" name="Google Shape;183;p19"/>
          <p:cNvSpPr txBox="1"/>
          <p:nvPr/>
        </p:nvSpPr>
        <p:spPr>
          <a:xfrm>
            <a:off x="4543952" y="5749764"/>
            <a:ext cx="9200100" cy="415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2700">
                <a:solidFill>
                  <a:srgbClr val="FFFFFF"/>
                </a:solidFill>
                <a:latin typeface="Overpass"/>
                <a:ea typeface="Overpass"/>
                <a:cs typeface="Overpass"/>
                <a:sym typeface="Overpass"/>
              </a:rPr>
              <a:t>Sparsity</a:t>
            </a:r>
            <a:endParaRPr/>
          </a:p>
        </p:txBody>
      </p:sp>
      <p:sp>
        <p:nvSpPr>
          <p:cNvPr id="184" name="Google Shape;184;p19"/>
          <p:cNvSpPr txBox="1"/>
          <p:nvPr/>
        </p:nvSpPr>
        <p:spPr>
          <a:xfrm>
            <a:off x="4543952" y="8580332"/>
            <a:ext cx="9200100" cy="914400"/>
          </a:xfrm>
          <a:prstGeom prst="rect">
            <a:avLst/>
          </a:prstGeom>
          <a:noFill/>
          <a:ln>
            <a:noFill/>
          </a:ln>
        </p:spPr>
        <p:txBody>
          <a:bodyPr anchorCtr="0" anchor="t" bIns="0" lIns="0" spcFirstLastPara="1" rIns="0" wrap="square" tIns="0">
            <a:spAutoFit/>
          </a:bodyPr>
          <a:lstStyle/>
          <a:p>
            <a:pPr indent="0" lvl="0" marL="0" rtl="0" algn="ctr">
              <a:lnSpc>
                <a:spcPct val="120000"/>
              </a:lnSpc>
              <a:spcBef>
                <a:spcPts val="0"/>
              </a:spcBef>
              <a:spcAft>
                <a:spcPts val="0"/>
              </a:spcAft>
              <a:buClr>
                <a:schemeClr val="dk1"/>
              </a:buClr>
              <a:buFont typeface="Arial"/>
              <a:buNone/>
            </a:pPr>
            <a:r>
              <a:rPr lang="en-US" sz="2700">
                <a:solidFill>
                  <a:schemeClr val="lt1"/>
                </a:solidFill>
                <a:latin typeface="Overpass"/>
                <a:ea typeface="Overpass"/>
                <a:cs typeface="Overpass"/>
                <a:sym typeface="Overpass"/>
              </a:rPr>
              <a:t>Maximal term length</a:t>
            </a:r>
            <a:endParaRPr>
              <a:solidFill>
                <a:schemeClr val="dk1"/>
              </a:solidFill>
            </a:endParaRPr>
          </a:p>
          <a:p>
            <a:pPr indent="0" lvl="0" marL="0" marR="0" rtl="0" algn="ctr">
              <a:lnSpc>
                <a:spcPct val="120000"/>
              </a:lnSpc>
              <a:spcBef>
                <a:spcPts val="0"/>
              </a:spcBef>
              <a:spcAft>
                <a:spcPts val="0"/>
              </a:spcAft>
              <a:buNone/>
            </a:pPr>
            <a:r>
              <a:t/>
            </a:r>
            <a:endParaRPr sz="2700">
              <a:solidFill>
                <a:srgbClr val="FFFFFF"/>
              </a:solidFill>
              <a:latin typeface="Overpass"/>
              <a:ea typeface="Overpass"/>
              <a:cs typeface="Overpass"/>
              <a:sym typeface="Overpass"/>
            </a:endParaRPr>
          </a:p>
        </p:txBody>
      </p:sp>
      <p:sp>
        <p:nvSpPr>
          <p:cNvPr id="185" name="Google Shape;185;p19"/>
          <p:cNvSpPr txBox="1"/>
          <p:nvPr/>
        </p:nvSpPr>
        <p:spPr>
          <a:xfrm>
            <a:off x="7044365" y="1445222"/>
            <a:ext cx="4199400" cy="646200"/>
          </a:xfrm>
          <a:prstGeom prst="rect">
            <a:avLst/>
          </a:prstGeom>
          <a:noFill/>
          <a:ln>
            <a:noFill/>
          </a:ln>
        </p:spPr>
        <p:txBody>
          <a:bodyPr anchorCtr="0" anchor="t" bIns="0" lIns="0" spcFirstLastPara="1" rIns="0" wrap="square" tIns="0">
            <a:spAutoFit/>
          </a:bodyPr>
          <a:lstStyle/>
          <a:p>
            <a:pPr indent="0" lvl="0" marL="0" marR="0" rtl="0" algn="ctr">
              <a:lnSpc>
                <a:spcPct val="120004"/>
              </a:lnSpc>
              <a:spcBef>
                <a:spcPts val="0"/>
              </a:spcBef>
              <a:spcAft>
                <a:spcPts val="0"/>
              </a:spcAft>
              <a:buClr>
                <a:srgbClr val="000000"/>
              </a:buClr>
              <a:buFont typeface="Arial"/>
              <a:buNone/>
            </a:pPr>
            <a:r>
              <a:rPr lang="en-US" sz="4199">
                <a:solidFill>
                  <a:srgbClr val="FFFFFF"/>
                </a:solidFill>
                <a:latin typeface="Inria Serif"/>
                <a:ea typeface="Inria Serif"/>
                <a:cs typeface="Inria Serif"/>
                <a:sym typeface="Inria Serif"/>
              </a:rPr>
              <a:t>35162/122068</a:t>
            </a:r>
            <a:endParaRPr/>
          </a:p>
        </p:txBody>
      </p:sp>
      <p:sp>
        <p:nvSpPr>
          <p:cNvPr id="186" name="Google Shape;186;p19"/>
          <p:cNvSpPr txBox="1"/>
          <p:nvPr/>
        </p:nvSpPr>
        <p:spPr>
          <a:xfrm>
            <a:off x="7044365" y="4460171"/>
            <a:ext cx="4199400" cy="646200"/>
          </a:xfrm>
          <a:prstGeom prst="rect">
            <a:avLst/>
          </a:prstGeom>
          <a:noFill/>
          <a:ln>
            <a:noFill/>
          </a:ln>
        </p:spPr>
        <p:txBody>
          <a:bodyPr anchorCtr="0" anchor="t" bIns="0" lIns="0" spcFirstLastPara="1" rIns="0" wrap="square" tIns="0">
            <a:spAutoFit/>
          </a:bodyPr>
          <a:lstStyle/>
          <a:p>
            <a:pPr indent="0" lvl="0" marL="0" marR="0" rtl="0" algn="ctr">
              <a:lnSpc>
                <a:spcPct val="120004"/>
              </a:lnSpc>
              <a:spcBef>
                <a:spcPts val="0"/>
              </a:spcBef>
              <a:spcAft>
                <a:spcPts val="0"/>
              </a:spcAft>
              <a:buNone/>
            </a:pPr>
            <a:r>
              <a:rPr lang="en-US" sz="4199">
                <a:solidFill>
                  <a:srgbClr val="FFFFFF"/>
                </a:solidFill>
                <a:latin typeface="Inria Serif"/>
                <a:ea typeface="Inria Serif"/>
                <a:cs typeface="Inria Serif"/>
                <a:sym typeface="Inria Serif"/>
              </a:rPr>
              <a:t>78%</a:t>
            </a:r>
            <a:endParaRPr/>
          </a:p>
        </p:txBody>
      </p:sp>
      <p:sp>
        <p:nvSpPr>
          <p:cNvPr id="187" name="Google Shape;187;p19"/>
          <p:cNvSpPr txBox="1"/>
          <p:nvPr/>
        </p:nvSpPr>
        <p:spPr>
          <a:xfrm>
            <a:off x="7044365" y="7290739"/>
            <a:ext cx="4199400" cy="646200"/>
          </a:xfrm>
          <a:prstGeom prst="rect">
            <a:avLst/>
          </a:prstGeom>
          <a:noFill/>
          <a:ln>
            <a:noFill/>
          </a:ln>
        </p:spPr>
        <p:txBody>
          <a:bodyPr anchorCtr="0" anchor="t" bIns="0" lIns="0" spcFirstLastPara="1" rIns="0" wrap="square" tIns="0">
            <a:spAutoFit/>
          </a:bodyPr>
          <a:lstStyle/>
          <a:p>
            <a:pPr indent="0" lvl="0" marL="0" marR="0" rtl="0" algn="ctr">
              <a:lnSpc>
                <a:spcPct val="120004"/>
              </a:lnSpc>
              <a:spcBef>
                <a:spcPts val="0"/>
              </a:spcBef>
              <a:spcAft>
                <a:spcPts val="0"/>
              </a:spcAft>
              <a:buNone/>
            </a:pPr>
            <a:r>
              <a:rPr lang="en-US" sz="4199">
                <a:solidFill>
                  <a:srgbClr val="FFFFFF"/>
                </a:solidFill>
                <a:latin typeface="Inria Serif"/>
                <a:ea typeface="Inria Serif"/>
                <a:cs typeface="Inria Serif"/>
                <a:sym typeface="Inria Serif"/>
              </a:rPr>
              <a:t>14</a:t>
            </a:r>
            <a:endParaRPr/>
          </a:p>
        </p:txBody>
      </p:sp>
      <p:sp>
        <p:nvSpPr>
          <p:cNvPr id="188" name="Google Shape;188;p19"/>
          <p:cNvSpPr txBox="1"/>
          <p:nvPr/>
        </p:nvSpPr>
        <p:spPr>
          <a:xfrm>
            <a:off x="1636250" y="-570754"/>
            <a:ext cx="2041500" cy="25905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5"/>
              </a:lnSpc>
              <a:spcBef>
                <a:spcPts val="0"/>
              </a:spcBef>
              <a:spcAft>
                <a:spcPts val="0"/>
              </a:spcAft>
              <a:buNone/>
            </a:pPr>
            <a:r>
              <a:rPr b="0" i="0" lang="en-US" sz="16830" u="none" cap="none" strike="noStrike">
                <a:solidFill>
                  <a:srgbClr val="FFFFFF"/>
                </a:solidFill>
                <a:latin typeface="Pinyon Script"/>
                <a:ea typeface="Pinyon Script"/>
                <a:cs typeface="Pinyon Script"/>
                <a:sym typeface="Pinyon Script"/>
              </a:rPr>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0"/>
          <p:cNvSpPr txBox="1"/>
          <p:nvPr/>
        </p:nvSpPr>
        <p:spPr>
          <a:xfrm>
            <a:off x="2653670" y="950100"/>
            <a:ext cx="13511100" cy="5850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6"/>
              </a:lnSpc>
              <a:spcBef>
                <a:spcPts val="0"/>
              </a:spcBef>
              <a:spcAft>
                <a:spcPts val="0"/>
              </a:spcAft>
              <a:buNone/>
            </a:pPr>
            <a:r>
              <a:rPr lang="en-US" sz="3800">
                <a:solidFill>
                  <a:srgbClr val="FFFFFF"/>
                </a:solidFill>
                <a:latin typeface="Inria Serif"/>
                <a:ea typeface="Inria Serif"/>
                <a:cs typeface="Inria Serif"/>
                <a:sym typeface="Inria Serif"/>
              </a:rPr>
              <a:t>ata handling</a:t>
            </a:r>
            <a:endParaRPr/>
          </a:p>
        </p:txBody>
      </p:sp>
      <p:sp>
        <p:nvSpPr>
          <p:cNvPr id="194" name="Google Shape;194;p20"/>
          <p:cNvSpPr txBox="1"/>
          <p:nvPr/>
        </p:nvSpPr>
        <p:spPr>
          <a:xfrm>
            <a:off x="1636250" y="-570754"/>
            <a:ext cx="2041500" cy="25905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5"/>
              </a:lnSpc>
              <a:spcBef>
                <a:spcPts val="0"/>
              </a:spcBef>
              <a:spcAft>
                <a:spcPts val="0"/>
              </a:spcAft>
              <a:buNone/>
            </a:pPr>
            <a:r>
              <a:rPr lang="en-US" sz="10000">
                <a:solidFill>
                  <a:srgbClr val="FFFFFF"/>
                </a:solidFill>
                <a:latin typeface="Pinyon Script"/>
                <a:ea typeface="Pinyon Script"/>
                <a:cs typeface="Pinyon Script"/>
                <a:sym typeface="Pinyon Script"/>
              </a:rPr>
              <a:t>D</a:t>
            </a:r>
            <a:r>
              <a:rPr b="0" i="0" lang="en-US" sz="16830" u="none" cap="none" strike="noStrike">
                <a:solidFill>
                  <a:srgbClr val="FFFFFF"/>
                </a:solidFill>
                <a:latin typeface="Pinyon Script"/>
                <a:ea typeface="Pinyon Script"/>
                <a:cs typeface="Pinyon Script"/>
                <a:sym typeface="Pinyon Script"/>
              </a:rPr>
              <a:t> </a:t>
            </a:r>
            <a:endParaRPr/>
          </a:p>
        </p:txBody>
      </p:sp>
      <p:sp>
        <p:nvSpPr>
          <p:cNvPr id="195" name="Google Shape;195;p20"/>
          <p:cNvSpPr/>
          <p:nvPr/>
        </p:nvSpPr>
        <p:spPr>
          <a:xfrm>
            <a:off x="584125" y="4039200"/>
            <a:ext cx="3564600" cy="22086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5996"/>
              </a:lnSpc>
              <a:spcBef>
                <a:spcPts val="0"/>
              </a:spcBef>
              <a:spcAft>
                <a:spcPts val="0"/>
              </a:spcAft>
              <a:buClr>
                <a:schemeClr val="dk1"/>
              </a:buClr>
              <a:buFont typeface="Arial"/>
              <a:buNone/>
            </a:pPr>
            <a:r>
              <a:rPr lang="en-US" sz="3800">
                <a:solidFill>
                  <a:schemeClr val="lt1"/>
                </a:solidFill>
                <a:latin typeface="Inria Serif"/>
                <a:ea typeface="Inria Serif"/>
                <a:cs typeface="Inria Serif"/>
                <a:sym typeface="Inria Serif"/>
              </a:rPr>
              <a:t>Cleaned data</a:t>
            </a:r>
            <a:endParaRPr>
              <a:latin typeface="Calibri"/>
              <a:ea typeface="Calibri"/>
              <a:cs typeface="Calibri"/>
              <a:sym typeface="Calibri"/>
            </a:endParaRPr>
          </a:p>
        </p:txBody>
      </p:sp>
      <p:sp>
        <p:nvSpPr>
          <p:cNvPr id="196" name="Google Shape;196;p20"/>
          <p:cNvSpPr/>
          <p:nvPr/>
        </p:nvSpPr>
        <p:spPr>
          <a:xfrm>
            <a:off x="5773475" y="2605600"/>
            <a:ext cx="3564600" cy="2208600"/>
          </a:xfrm>
          <a:prstGeom prst="roundRect">
            <a:avLst>
              <a:gd fmla="val 16667" name="adj"/>
            </a:avLst>
          </a:prstGeom>
          <a:solidFill>
            <a:srgbClr val="C5A7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5996"/>
              </a:lnSpc>
              <a:spcBef>
                <a:spcPts val="0"/>
              </a:spcBef>
              <a:spcAft>
                <a:spcPts val="0"/>
              </a:spcAft>
              <a:buNone/>
            </a:pPr>
            <a:r>
              <a:rPr lang="en-US" sz="3800">
                <a:solidFill>
                  <a:schemeClr val="lt1"/>
                </a:solidFill>
                <a:latin typeface="Inria Serif"/>
                <a:ea typeface="Inria Serif"/>
                <a:cs typeface="Inria Serif"/>
                <a:sym typeface="Inria Serif"/>
              </a:rPr>
              <a:t>tidy format</a:t>
            </a:r>
            <a:endParaRPr sz="3800">
              <a:solidFill>
                <a:schemeClr val="lt1"/>
              </a:solidFill>
              <a:latin typeface="Inria Serif"/>
              <a:ea typeface="Inria Serif"/>
              <a:cs typeface="Inria Serif"/>
              <a:sym typeface="Inria Serif"/>
            </a:endParaRPr>
          </a:p>
          <a:p>
            <a:pPr indent="0" lvl="0" marL="0" rtl="0" algn="ctr">
              <a:lnSpc>
                <a:spcPct val="125996"/>
              </a:lnSpc>
              <a:spcBef>
                <a:spcPts val="0"/>
              </a:spcBef>
              <a:spcAft>
                <a:spcPts val="0"/>
              </a:spcAft>
              <a:buNone/>
            </a:pPr>
            <a:r>
              <a:rPr lang="en-US" sz="3800">
                <a:solidFill>
                  <a:schemeClr val="lt1"/>
                </a:solidFill>
                <a:latin typeface="Inria Serif"/>
                <a:ea typeface="Inria Serif"/>
                <a:cs typeface="Inria Serif"/>
                <a:sym typeface="Inria Serif"/>
              </a:rPr>
              <a:t>with count</a:t>
            </a:r>
            <a:endParaRPr sz="3800">
              <a:solidFill>
                <a:schemeClr val="lt1"/>
              </a:solidFill>
              <a:latin typeface="Inria Serif"/>
              <a:ea typeface="Inria Serif"/>
              <a:cs typeface="Inria Serif"/>
              <a:sym typeface="Inria Serif"/>
            </a:endParaRPr>
          </a:p>
        </p:txBody>
      </p:sp>
      <p:sp>
        <p:nvSpPr>
          <p:cNvPr id="197" name="Google Shape;197;p20"/>
          <p:cNvSpPr/>
          <p:nvPr/>
        </p:nvSpPr>
        <p:spPr>
          <a:xfrm>
            <a:off x="10962825" y="2605600"/>
            <a:ext cx="3564600" cy="22086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5996"/>
              </a:lnSpc>
              <a:spcBef>
                <a:spcPts val="0"/>
              </a:spcBef>
              <a:spcAft>
                <a:spcPts val="0"/>
              </a:spcAft>
              <a:buNone/>
            </a:pPr>
            <a:r>
              <a:rPr lang="en-US" sz="3800">
                <a:solidFill>
                  <a:schemeClr val="lt1"/>
                </a:solidFill>
                <a:latin typeface="Inria Serif"/>
                <a:ea typeface="Inria Serif"/>
                <a:cs typeface="Inria Serif"/>
                <a:sym typeface="Inria Serif"/>
              </a:rPr>
              <a:t>tidy with count + tf-idf columns</a:t>
            </a:r>
            <a:endParaRPr>
              <a:latin typeface="Calibri"/>
              <a:ea typeface="Calibri"/>
              <a:cs typeface="Calibri"/>
              <a:sym typeface="Calibri"/>
            </a:endParaRPr>
          </a:p>
        </p:txBody>
      </p:sp>
      <p:sp>
        <p:nvSpPr>
          <p:cNvPr id="198" name="Google Shape;198;p20"/>
          <p:cNvSpPr/>
          <p:nvPr/>
        </p:nvSpPr>
        <p:spPr>
          <a:xfrm>
            <a:off x="5773475" y="6961875"/>
            <a:ext cx="3564600" cy="2208600"/>
          </a:xfrm>
          <a:prstGeom prst="roundRect">
            <a:avLst>
              <a:gd fmla="val 16667" name="adj"/>
            </a:avLst>
          </a:prstGeom>
          <a:solidFill>
            <a:srgbClr val="C5A7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25996"/>
              </a:lnSpc>
              <a:spcBef>
                <a:spcPts val="0"/>
              </a:spcBef>
              <a:spcAft>
                <a:spcPts val="0"/>
              </a:spcAft>
              <a:buNone/>
            </a:pPr>
            <a:r>
              <a:rPr lang="en-US" sz="3800">
                <a:solidFill>
                  <a:schemeClr val="lt1"/>
                </a:solidFill>
                <a:latin typeface="Inria Serif"/>
                <a:ea typeface="Inria Serif"/>
                <a:cs typeface="Inria Serif"/>
                <a:sym typeface="Inria Serif"/>
              </a:rPr>
              <a:t>DTM/DFM </a:t>
            </a:r>
            <a:endParaRPr>
              <a:latin typeface="Calibri"/>
              <a:ea typeface="Calibri"/>
              <a:cs typeface="Calibri"/>
              <a:sym typeface="Calibri"/>
            </a:endParaRPr>
          </a:p>
        </p:txBody>
      </p:sp>
      <p:cxnSp>
        <p:nvCxnSpPr>
          <p:cNvPr id="199" name="Google Shape;199;p20"/>
          <p:cNvCxnSpPr>
            <a:stCxn id="195" idx="3"/>
            <a:endCxn id="196" idx="1"/>
          </p:cNvCxnSpPr>
          <p:nvPr/>
        </p:nvCxnSpPr>
        <p:spPr>
          <a:xfrm flipH="1" rot="10800000">
            <a:off x="4148725" y="3709800"/>
            <a:ext cx="1624800" cy="1433700"/>
          </a:xfrm>
          <a:prstGeom prst="curvedConnector3">
            <a:avLst>
              <a:gd fmla="val 49998" name="adj1"/>
            </a:avLst>
          </a:prstGeom>
          <a:noFill/>
          <a:ln cap="flat" cmpd="sng" w="76200">
            <a:solidFill>
              <a:srgbClr val="674EA7"/>
            </a:solidFill>
            <a:prstDash val="solid"/>
            <a:round/>
            <a:headEnd len="med" w="med" type="none"/>
            <a:tailEnd len="med" w="med" type="stealth"/>
          </a:ln>
        </p:spPr>
      </p:cxnSp>
      <p:cxnSp>
        <p:nvCxnSpPr>
          <p:cNvPr id="200" name="Google Shape;200;p20"/>
          <p:cNvCxnSpPr>
            <a:stCxn id="196" idx="3"/>
            <a:endCxn id="197" idx="1"/>
          </p:cNvCxnSpPr>
          <p:nvPr/>
        </p:nvCxnSpPr>
        <p:spPr>
          <a:xfrm>
            <a:off x="9338075" y="3709900"/>
            <a:ext cx="1624800" cy="600"/>
          </a:xfrm>
          <a:prstGeom prst="curvedConnector3">
            <a:avLst>
              <a:gd fmla="val 49998" name="adj1"/>
            </a:avLst>
          </a:prstGeom>
          <a:noFill/>
          <a:ln cap="flat" cmpd="sng" w="76200">
            <a:solidFill>
              <a:srgbClr val="674EA7"/>
            </a:solidFill>
            <a:prstDash val="solid"/>
            <a:round/>
            <a:headEnd len="med" w="med" type="none"/>
            <a:tailEnd len="med" w="med" type="stealth"/>
          </a:ln>
        </p:spPr>
      </p:cxnSp>
      <p:cxnSp>
        <p:nvCxnSpPr>
          <p:cNvPr id="201" name="Google Shape;201;p20"/>
          <p:cNvCxnSpPr>
            <a:stCxn id="196" idx="2"/>
            <a:endCxn id="198" idx="0"/>
          </p:cNvCxnSpPr>
          <p:nvPr/>
        </p:nvCxnSpPr>
        <p:spPr>
          <a:xfrm flipH="1" rot="-5400000">
            <a:off x="6482225" y="5887750"/>
            <a:ext cx="2147700" cy="600"/>
          </a:xfrm>
          <a:prstGeom prst="curvedConnector3">
            <a:avLst>
              <a:gd fmla="val 49999" name="adj1"/>
            </a:avLst>
          </a:prstGeom>
          <a:noFill/>
          <a:ln cap="flat" cmpd="sng" w="76200">
            <a:solidFill>
              <a:srgbClr val="674EA7"/>
            </a:solidFill>
            <a:prstDash val="solid"/>
            <a:round/>
            <a:headEnd len="med" w="med" type="none"/>
            <a:tailEnd len="med" w="med" type="stealth"/>
          </a:ln>
        </p:spPr>
      </p:cxnSp>
      <p:sp>
        <p:nvSpPr>
          <p:cNvPr id="202" name="Google Shape;202;p20"/>
          <p:cNvSpPr txBox="1"/>
          <p:nvPr/>
        </p:nvSpPr>
        <p:spPr>
          <a:xfrm>
            <a:off x="4572000" y="4908650"/>
            <a:ext cx="2286300" cy="6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1"/>
                </a:solidFill>
                <a:latin typeface="Calibri"/>
                <a:ea typeface="Calibri"/>
                <a:cs typeface="Calibri"/>
                <a:sym typeface="Calibri"/>
              </a:rPr>
              <a:t>unnnest _tokens,</a:t>
            </a:r>
            <a:endParaRPr sz="1700">
              <a:solidFill>
                <a:schemeClr val="dk1"/>
              </a:solidFill>
              <a:latin typeface="Calibri"/>
              <a:ea typeface="Calibri"/>
              <a:cs typeface="Calibri"/>
              <a:sym typeface="Calibri"/>
            </a:endParaRPr>
          </a:p>
          <a:p>
            <a:pPr indent="0" lvl="0" marL="0" rtl="0" algn="l">
              <a:spcBef>
                <a:spcPts val="0"/>
              </a:spcBef>
              <a:spcAft>
                <a:spcPts val="0"/>
              </a:spcAft>
              <a:buNone/>
            </a:pPr>
            <a:r>
              <a:rPr lang="en-US" sz="1700">
                <a:solidFill>
                  <a:schemeClr val="dk1"/>
                </a:solidFill>
                <a:latin typeface="Calibri"/>
                <a:ea typeface="Calibri"/>
                <a:cs typeface="Calibri"/>
                <a:sym typeface="Calibri"/>
              </a:rPr>
              <a:t>count</a:t>
            </a:r>
            <a:endParaRPr sz="1700">
              <a:solidFill>
                <a:schemeClr val="dk1"/>
              </a:solidFill>
              <a:latin typeface="Calibri"/>
              <a:ea typeface="Calibri"/>
              <a:cs typeface="Calibri"/>
              <a:sym typeface="Calibri"/>
            </a:endParaRPr>
          </a:p>
        </p:txBody>
      </p:sp>
      <p:sp>
        <p:nvSpPr>
          <p:cNvPr id="203" name="Google Shape;203;p20"/>
          <p:cNvSpPr txBox="1"/>
          <p:nvPr/>
        </p:nvSpPr>
        <p:spPr>
          <a:xfrm>
            <a:off x="7688450" y="5543038"/>
            <a:ext cx="2286300" cy="6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1"/>
                </a:solidFill>
                <a:latin typeface="Calibri"/>
                <a:ea typeface="Calibri"/>
                <a:cs typeface="Calibri"/>
                <a:sym typeface="Calibri"/>
              </a:rPr>
              <a:t>cast_dtm</a:t>
            </a:r>
            <a:endParaRPr sz="1700">
              <a:solidFill>
                <a:schemeClr val="dk1"/>
              </a:solidFill>
              <a:latin typeface="Calibri"/>
              <a:ea typeface="Calibri"/>
              <a:cs typeface="Calibri"/>
              <a:sym typeface="Calibri"/>
            </a:endParaRPr>
          </a:p>
        </p:txBody>
      </p:sp>
      <p:sp>
        <p:nvSpPr>
          <p:cNvPr id="204" name="Google Shape;204;p20"/>
          <p:cNvSpPr txBox="1"/>
          <p:nvPr/>
        </p:nvSpPr>
        <p:spPr>
          <a:xfrm>
            <a:off x="9551175" y="3083988"/>
            <a:ext cx="2286300" cy="6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dk1"/>
                </a:solidFill>
                <a:latin typeface="Calibri"/>
                <a:ea typeface="Calibri"/>
                <a:cs typeface="Calibri"/>
                <a:sym typeface="Calibri"/>
              </a:rPr>
              <a:t>bind_tf_idf</a:t>
            </a:r>
            <a:endParaRPr sz="17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1"/>
          <p:cNvSpPr txBox="1"/>
          <p:nvPr/>
        </p:nvSpPr>
        <p:spPr>
          <a:xfrm>
            <a:off x="1289600" y="693000"/>
            <a:ext cx="15104400" cy="15393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6"/>
              </a:lnSpc>
              <a:spcBef>
                <a:spcPts val="0"/>
              </a:spcBef>
              <a:spcAft>
                <a:spcPts val="0"/>
              </a:spcAft>
              <a:buNone/>
            </a:pPr>
            <a:r>
              <a:rPr lang="en-US" sz="10000">
                <a:solidFill>
                  <a:schemeClr val="lt1"/>
                </a:solidFill>
                <a:latin typeface="Pinyon Script"/>
                <a:ea typeface="Pinyon Script"/>
                <a:cs typeface="Pinyon Script"/>
                <a:sym typeface="Pinyon Script"/>
              </a:rPr>
              <a:t>H</a:t>
            </a:r>
            <a:r>
              <a:rPr lang="en-US" sz="3800">
                <a:solidFill>
                  <a:srgbClr val="FFFFFF"/>
                </a:solidFill>
                <a:latin typeface="Inria Serif"/>
                <a:ea typeface="Inria Serif"/>
                <a:cs typeface="Inria Serif"/>
                <a:sym typeface="Inria Serif"/>
              </a:rPr>
              <a:t>ow lexically diverse is each decade?</a:t>
            </a:r>
            <a:endParaRPr/>
          </a:p>
        </p:txBody>
      </p:sp>
      <p:pic>
        <p:nvPicPr>
          <p:cNvPr id="210" name="Google Shape;210;p21"/>
          <p:cNvPicPr preferRelativeResize="0"/>
          <p:nvPr/>
        </p:nvPicPr>
        <p:blipFill>
          <a:blip r:embed="rId3">
            <a:alphaModFix/>
          </a:blip>
          <a:stretch>
            <a:fillRect/>
          </a:stretch>
        </p:blipFill>
        <p:spPr>
          <a:xfrm>
            <a:off x="3605525" y="2673450"/>
            <a:ext cx="10472550" cy="6470524"/>
          </a:xfrm>
          <a:prstGeom prst="rect">
            <a:avLst/>
          </a:prstGeom>
          <a:noFill/>
          <a:ln cap="flat" cmpd="sng" w="76200">
            <a:solidFill>
              <a:srgbClr val="8E7CC3"/>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2"/>
          <p:cNvSpPr txBox="1"/>
          <p:nvPr/>
        </p:nvSpPr>
        <p:spPr>
          <a:xfrm>
            <a:off x="1289600" y="693000"/>
            <a:ext cx="15104400" cy="1539300"/>
          </a:xfrm>
          <a:prstGeom prst="rect">
            <a:avLst/>
          </a:prstGeom>
          <a:noFill/>
          <a:ln>
            <a:noFill/>
          </a:ln>
          <a:effectLst>
            <a:outerShdw blurRad="342900" rotWithShape="0" algn="bl" dir="5400000" dist="19050">
              <a:srgbClr val="FFF2CC"/>
            </a:outerShdw>
          </a:effectLst>
        </p:spPr>
        <p:txBody>
          <a:bodyPr anchorCtr="0" anchor="t" bIns="0" lIns="0" spcFirstLastPara="1" rIns="0" wrap="square" tIns="0">
            <a:spAutoFit/>
          </a:bodyPr>
          <a:lstStyle/>
          <a:p>
            <a:pPr indent="0" lvl="0" marL="0" marR="0" rtl="0" algn="l">
              <a:lnSpc>
                <a:spcPct val="125996"/>
              </a:lnSpc>
              <a:spcBef>
                <a:spcPts val="0"/>
              </a:spcBef>
              <a:spcAft>
                <a:spcPts val="0"/>
              </a:spcAft>
              <a:buNone/>
            </a:pPr>
            <a:r>
              <a:rPr lang="en-US" sz="10000">
                <a:solidFill>
                  <a:schemeClr val="lt1"/>
                </a:solidFill>
                <a:latin typeface="Pinyon Script"/>
                <a:ea typeface="Pinyon Script"/>
                <a:cs typeface="Pinyon Script"/>
                <a:sym typeface="Pinyon Script"/>
              </a:rPr>
              <a:t>A</a:t>
            </a:r>
            <a:r>
              <a:rPr lang="en-US" sz="3800">
                <a:solidFill>
                  <a:srgbClr val="FFFFFF"/>
                </a:solidFill>
                <a:latin typeface="Inria Serif"/>
                <a:ea typeface="Inria Serif"/>
                <a:cs typeface="Inria Serif"/>
                <a:sym typeface="Inria Serif"/>
              </a:rPr>
              <a:t>re these differences significant?</a:t>
            </a:r>
            <a:endParaRPr/>
          </a:p>
        </p:txBody>
      </p:sp>
      <p:pic>
        <p:nvPicPr>
          <p:cNvPr id="216" name="Google Shape;216;p22"/>
          <p:cNvPicPr preferRelativeResize="0"/>
          <p:nvPr/>
        </p:nvPicPr>
        <p:blipFill>
          <a:blip r:embed="rId3">
            <a:alphaModFix/>
          </a:blip>
          <a:stretch>
            <a:fillRect/>
          </a:stretch>
        </p:blipFill>
        <p:spPr>
          <a:xfrm>
            <a:off x="8736375" y="2915275"/>
            <a:ext cx="8595349" cy="5310700"/>
          </a:xfrm>
          <a:prstGeom prst="rect">
            <a:avLst/>
          </a:prstGeom>
          <a:noFill/>
          <a:ln>
            <a:noFill/>
          </a:ln>
        </p:spPr>
      </p:pic>
      <p:graphicFrame>
        <p:nvGraphicFramePr>
          <p:cNvPr id="217" name="Google Shape;217;p22"/>
          <p:cNvGraphicFramePr/>
          <p:nvPr/>
        </p:nvGraphicFramePr>
        <p:xfrm>
          <a:off x="174950" y="2915279"/>
          <a:ext cx="3000000" cy="3000000"/>
        </p:xfrm>
        <a:graphic>
          <a:graphicData uri="http://schemas.openxmlformats.org/drawingml/2006/table">
            <a:tbl>
              <a:tblPr>
                <a:noFill/>
                <a:tableStyleId>{1EC445DD-A767-4336-8BB3-7551BF121DE4}</a:tableStyleId>
              </a:tblPr>
              <a:tblGrid>
                <a:gridCol w="1653400"/>
                <a:gridCol w="1653400"/>
                <a:gridCol w="1653400"/>
                <a:gridCol w="1653400"/>
                <a:gridCol w="1653400"/>
              </a:tblGrid>
              <a:tr h="621975">
                <a:tc>
                  <a:txBody>
                    <a:bodyPr/>
                    <a:lstStyle/>
                    <a:p>
                      <a:pPr indent="0" lvl="0" marL="0" marR="0" rtl="0" algn="ctr">
                        <a:lnSpc>
                          <a:spcPct val="140017"/>
                        </a:lnSpc>
                        <a:spcBef>
                          <a:spcPts val="0"/>
                        </a:spcBef>
                        <a:spcAft>
                          <a:spcPts val="0"/>
                        </a:spcAft>
                        <a:buNone/>
                      </a:pPr>
                      <a:r>
                        <a:rPr lang="en-US" sz="1899">
                          <a:latin typeface="Inria Serif"/>
                          <a:ea typeface="Inria Serif"/>
                          <a:cs typeface="Inria Serif"/>
                          <a:sym typeface="Inria Serif"/>
                        </a:rPr>
                        <a:t>Coefficients</a:t>
                      </a:r>
                      <a:endParaRPr sz="7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7B7B7"/>
                    </a:solidFill>
                  </a:tcPr>
                </a:tc>
                <a:tc>
                  <a:txBody>
                    <a:bodyPr/>
                    <a:lstStyle/>
                    <a:p>
                      <a:pPr indent="0" lvl="0" marL="0" marR="0" rtl="0" algn="ctr">
                        <a:lnSpc>
                          <a:spcPct val="140017"/>
                        </a:lnSpc>
                        <a:spcBef>
                          <a:spcPts val="0"/>
                        </a:spcBef>
                        <a:spcAft>
                          <a:spcPts val="0"/>
                        </a:spcAft>
                        <a:buNone/>
                      </a:pPr>
                      <a:r>
                        <a:rPr lang="en-US" sz="2299">
                          <a:latin typeface="Inria Serif"/>
                          <a:ea typeface="Inria Serif"/>
                          <a:cs typeface="Inria Serif"/>
                          <a:sym typeface="Inria Serif"/>
                        </a:rPr>
                        <a:t>Estimate</a:t>
                      </a:r>
                      <a:endParaRPr sz="11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7B7B7"/>
                    </a:solidFill>
                  </a:tcPr>
                </a:tc>
                <a:tc>
                  <a:txBody>
                    <a:bodyPr/>
                    <a:lstStyle/>
                    <a:p>
                      <a:pPr indent="0" lvl="0" marL="0" marR="0" rtl="0" algn="ctr">
                        <a:lnSpc>
                          <a:spcPct val="140017"/>
                        </a:lnSpc>
                        <a:spcBef>
                          <a:spcPts val="0"/>
                        </a:spcBef>
                        <a:spcAft>
                          <a:spcPts val="0"/>
                        </a:spcAft>
                        <a:buNone/>
                      </a:pPr>
                      <a:r>
                        <a:rPr lang="en-US" sz="2299">
                          <a:latin typeface="Inria Serif"/>
                          <a:ea typeface="Inria Serif"/>
                          <a:cs typeface="Inria Serif"/>
                          <a:sym typeface="Inria Serif"/>
                        </a:rPr>
                        <a:t>Std. Error</a:t>
                      </a:r>
                      <a:endParaRPr sz="11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7B7B7"/>
                    </a:solidFill>
                  </a:tcPr>
                </a:tc>
                <a:tc>
                  <a:txBody>
                    <a:bodyPr/>
                    <a:lstStyle/>
                    <a:p>
                      <a:pPr indent="0" lvl="0" marL="0" marR="0" rtl="0" algn="ctr">
                        <a:lnSpc>
                          <a:spcPct val="140017"/>
                        </a:lnSpc>
                        <a:spcBef>
                          <a:spcPts val="0"/>
                        </a:spcBef>
                        <a:spcAft>
                          <a:spcPts val="0"/>
                        </a:spcAft>
                        <a:buNone/>
                      </a:pPr>
                      <a:r>
                        <a:rPr lang="en-US" sz="2299">
                          <a:latin typeface="Inria Serif"/>
                          <a:ea typeface="Inria Serif"/>
                          <a:cs typeface="Inria Serif"/>
                          <a:sym typeface="Inria Serif"/>
                        </a:rPr>
                        <a:t>t value</a:t>
                      </a:r>
                      <a:endParaRPr sz="11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7B7B7"/>
                    </a:solidFill>
                  </a:tcPr>
                </a:tc>
                <a:tc>
                  <a:txBody>
                    <a:bodyPr/>
                    <a:lstStyle/>
                    <a:p>
                      <a:pPr indent="0" lvl="0" marL="0" marR="0" rtl="0" algn="ctr">
                        <a:lnSpc>
                          <a:spcPct val="140017"/>
                        </a:lnSpc>
                        <a:spcBef>
                          <a:spcPts val="0"/>
                        </a:spcBef>
                        <a:spcAft>
                          <a:spcPts val="0"/>
                        </a:spcAft>
                        <a:buNone/>
                      </a:pPr>
                      <a:r>
                        <a:rPr lang="en-US" sz="2299">
                          <a:latin typeface="Inria Serif"/>
                          <a:ea typeface="Inria Serif"/>
                          <a:cs typeface="Inria Serif"/>
                          <a:sym typeface="Inria Serif"/>
                        </a:rPr>
                        <a:t>Pr(&gt;|t|)</a:t>
                      </a:r>
                      <a:endParaRPr sz="11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7B7B7"/>
                    </a:solidFill>
                  </a:tcPr>
                </a:tc>
              </a:tr>
              <a:tr h="540075">
                <a:tc>
                  <a:txBody>
                    <a:bodyPr/>
                    <a:lstStyle/>
                    <a:p>
                      <a:pPr indent="0" lvl="0" marL="0" marR="0" rtl="0" algn="ctr">
                        <a:lnSpc>
                          <a:spcPct val="190909"/>
                        </a:lnSpc>
                        <a:spcBef>
                          <a:spcPts val="0"/>
                        </a:spcBef>
                        <a:spcAft>
                          <a:spcPts val="0"/>
                        </a:spcAft>
                        <a:buNone/>
                      </a:pPr>
                      <a:r>
                        <a:rPr lang="en-US" sz="1700"/>
                        <a:t>Intercept</a:t>
                      </a:r>
                      <a:endParaRPr sz="17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solidFill>
                  </a:tcPr>
                </a:tc>
                <a:tc>
                  <a:txBody>
                    <a:bodyPr/>
                    <a:lstStyle/>
                    <a:p>
                      <a:pPr indent="0" lvl="0" marL="0" rtl="0" algn="ctr">
                        <a:lnSpc>
                          <a:spcPct val="190909"/>
                        </a:lnSpc>
                        <a:spcBef>
                          <a:spcPts val="0"/>
                        </a:spcBef>
                        <a:spcAft>
                          <a:spcPts val="0"/>
                        </a:spcAft>
                        <a:buNone/>
                      </a:pPr>
                      <a:r>
                        <a:rPr lang="en-US" sz="1700">
                          <a:solidFill>
                            <a:schemeClr val="dk1"/>
                          </a:solidFill>
                        </a:rPr>
                        <a:t>0.309252</a:t>
                      </a:r>
                      <a:endParaRPr sz="11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solidFill>
                  </a:tcPr>
                </a:tc>
                <a:tc>
                  <a:txBody>
                    <a:bodyPr/>
                    <a:lstStyle/>
                    <a:p>
                      <a:pPr indent="0" lvl="0" marL="0" rtl="0" algn="ctr">
                        <a:lnSpc>
                          <a:spcPct val="190909"/>
                        </a:lnSpc>
                        <a:spcBef>
                          <a:spcPts val="0"/>
                        </a:spcBef>
                        <a:spcAft>
                          <a:spcPts val="0"/>
                        </a:spcAft>
                        <a:buNone/>
                      </a:pPr>
                      <a:r>
                        <a:rPr lang="en-US" sz="1700">
                          <a:solidFill>
                            <a:schemeClr val="dk1"/>
                          </a:solidFill>
                        </a:rPr>
                        <a:t>0.024055</a:t>
                      </a:r>
                      <a:endParaRPr sz="11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solidFill>
                  </a:tcPr>
                </a:tc>
                <a:tc>
                  <a:txBody>
                    <a:bodyPr/>
                    <a:lstStyle/>
                    <a:p>
                      <a:pPr indent="0" lvl="0" marL="0" rtl="0" algn="ctr">
                        <a:lnSpc>
                          <a:spcPct val="190909"/>
                        </a:lnSpc>
                        <a:spcBef>
                          <a:spcPts val="0"/>
                        </a:spcBef>
                        <a:spcAft>
                          <a:spcPts val="0"/>
                        </a:spcAft>
                        <a:buNone/>
                      </a:pPr>
                      <a:r>
                        <a:rPr lang="en-US" sz="1700">
                          <a:solidFill>
                            <a:schemeClr val="dk1"/>
                          </a:solidFill>
                        </a:rPr>
                        <a:t>12.856</a:t>
                      </a:r>
                      <a:endParaRPr sz="11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solidFill>
                  </a:tcPr>
                </a:tc>
                <a:tc>
                  <a:txBody>
                    <a:bodyPr/>
                    <a:lstStyle/>
                    <a:p>
                      <a:pPr indent="0" lvl="0" marL="0" rtl="0" algn="ctr">
                        <a:lnSpc>
                          <a:spcPct val="190909"/>
                        </a:lnSpc>
                        <a:spcBef>
                          <a:spcPts val="0"/>
                        </a:spcBef>
                        <a:spcAft>
                          <a:spcPts val="0"/>
                        </a:spcAft>
                        <a:buNone/>
                      </a:pPr>
                      <a:r>
                        <a:rPr lang="en-US" sz="1700">
                          <a:solidFill>
                            <a:schemeClr val="dk1"/>
                          </a:solidFill>
                        </a:rPr>
                        <a:t>8.96e-13</a:t>
                      </a:r>
                      <a:endParaRPr sz="1100"/>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solidFill>
                  </a:tcPr>
                </a:tc>
              </a:tr>
              <a:tr h="540075">
                <a:tc>
                  <a:txBody>
                    <a:bodyPr/>
                    <a:lstStyle/>
                    <a:p>
                      <a:pPr indent="0" lvl="0" marL="0" rtl="0" algn="ctr">
                        <a:lnSpc>
                          <a:spcPct val="190909"/>
                        </a:lnSpc>
                        <a:spcBef>
                          <a:spcPts val="0"/>
                        </a:spcBef>
                        <a:spcAft>
                          <a:spcPts val="0"/>
                        </a:spcAft>
                        <a:buNone/>
                      </a:pPr>
                      <a:r>
                        <a:rPr lang="en-US" sz="1700">
                          <a:solidFill>
                            <a:schemeClr val="dk1"/>
                          </a:solidFill>
                        </a:rPr>
                        <a:t>decade1990s</a:t>
                      </a:r>
                      <a:endParaRPr sz="11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solidFill>
                  </a:tcPr>
                </a:tc>
                <a:tc>
                  <a:txBody>
                    <a:bodyPr/>
                    <a:lstStyle/>
                    <a:p>
                      <a:pPr indent="0" lvl="0" marL="0" rtl="0" algn="ctr">
                        <a:lnSpc>
                          <a:spcPct val="190909"/>
                        </a:lnSpc>
                        <a:spcBef>
                          <a:spcPts val="0"/>
                        </a:spcBef>
                        <a:spcAft>
                          <a:spcPts val="0"/>
                        </a:spcAft>
                        <a:buNone/>
                      </a:pPr>
                      <a:r>
                        <a:rPr lang="en-US" sz="1700">
                          <a:solidFill>
                            <a:schemeClr val="dk1"/>
                          </a:solidFill>
                        </a:rPr>
                        <a:t>0.034504</a:t>
                      </a:r>
                      <a:endParaRPr sz="11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solidFill>
                  </a:tcPr>
                </a:tc>
                <a:tc>
                  <a:txBody>
                    <a:bodyPr/>
                    <a:lstStyle/>
                    <a:p>
                      <a:pPr indent="0" lvl="0" marL="0" rtl="0" algn="ctr">
                        <a:lnSpc>
                          <a:spcPct val="190909"/>
                        </a:lnSpc>
                        <a:spcBef>
                          <a:spcPts val="0"/>
                        </a:spcBef>
                        <a:spcAft>
                          <a:spcPts val="0"/>
                        </a:spcAft>
                        <a:buNone/>
                      </a:pPr>
                      <a:r>
                        <a:rPr lang="en-US" sz="1700">
                          <a:solidFill>
                            <a:schemeClr val="dk1"/>
                          </a:solidFill>
                        </a:rPr>
                        <a:t>0.034019</a:t>
                      </a:r>
                      <a:endParaRPr sz="11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solidFill>
                  </a:tcPr>
                </a:tc>
                <a:tc>
                  <a:txBody>
                    <a:bodyPr/>
                    <a:lstStyle/>
                    <a:p>
                      <a:pPr indent="0" lvl="0" marL="0" rtl="0" algn="ctr">
                        <a:lnSpc>
                          <a:spcPct val="190909"/>
                        </a:lnSpc>
                        <a:spcBef>
                          <a:spcPts val="0"/>
                        </a:spcBef>
                        <a:spcAft>
                          <a:spcPts val="0"/>
                        </a:spcAft>
                        <a:buNone/>
                      </a:pPr>
                      <a:r>
                        <a:rPr lang="en-US" sz="1700">
                          <a:solidFill>
                            <a:schemeClr val="dk1"/>
                          </a:solidFill>
                        </a:rPr>
                        <a:t>1.014</a:t>
                      </a:r>
                      <a:endParaRPr sz="11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solidFill>
                  </a:tcPr>
                </a:tc>
                <a:tc>
                  <a:txBody>
                    <a:bodyPr/>
                    <a:lstStyle/>
                    <a:p>
                      <a:pPr indent="0" lvl="0" marL="0" rtl="0" algn="ctr">
                        <a:lnSpc>
                          <a:spcPct val="190909"/>
                        </a:lnSpc>
                        <a:spcBef>
                          <a:spcPts val="0"/>
                        </a:spcBef>
                        <a:spcAft>
                          <a:spcPts val="0"/>
                        </a:spcAft>
                        <a:buNone/>
                      </a:pPr>
                      <a:r>
                        <a:rPr lang="en-US" sz="1700">
                          <a:solidFill>
                            <a:schemeClr val="dk1"/>
                          </a:solidFill>
                        </a:rPr>
                        <a:t>0.320</a:t>
                      </a:r>
                      <a:endParaRPr sz="1100"/>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solidFill>
                  </a:tcPr>
                </a:tc>
              </a:tr>
              <a:tr h="540075">
                <a:tc>
                  <a:txBody>
                    <a:bodyPr/>
                    <a:lstStyle/>
                    <a:p>
                      <a:pPr indent="0" lvl="0" marL="0" rtl="0" algn="ctr">
                        <a:lnSpc>
                          <a:spcPct val="190909"/>
                        </a:lnSpc>
                        <a:spcBef>
                          <a:spcPts val="0"/>
                        </a:spcBef>
                        <a:spcAft>
                          <a:spcPts val="0"/>
                        </a:spcAft>
                        <a:buNone/>
                      </a:pPr>
                      <a:r>
                        <a:rPr lang="en-US" sz="1700">
                          <a:solidFill>
                            <a:schemeClr val="dk1"/>
                          </a:solidFill>
                        </a:rPr>
                        <a:t>decade2000s</a:t>
                      </a:r>
                      <a:endParaRPr sz="11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solidFill>
                  </a:tcPr>
                </a:tc>
                <a:tc>
                  <a:txBody>
                    <a:bodyPr/>
                    <a:lstStyle/>
                    <a:p>
                      <a:pPr indent="0" lvl="0" marL="0" rtl="0" algn="ctr">
                        <a:lnSpc>
                          <a:spcPct val="190909"/>
                        </a:lnSpc>
                        <a:spcBef>
                          <a:spcPts val="0"/>
                        </a:spcBef>
                        <a:spcAft>
                          <a:spcPts val="0"/>
                        </a:spcAft>
                        <a:buNone/>
                      </a:pPr>
                      <a:r>
                        <a:rPr lang="en-US" sz="1700">
                          <a:solidFill>
                            <a:schemeClr val="dk1"/>
                          </a:solidFill>
                        </a:rPr>
                        <a:t>-0.042619</a:t>
                      </a:r>
                      <a:endParaRPr sz="11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solidFill>
                  </a:tcPr>
                </a:tc>
                <a:tc>
                  <a:txBody>
                    <a:bodyPr/>
                    <a:lstStyle/>
                    <a:p>
                      <a:pPr indent="0" lvl="0" marL="0" rtl="0" algn="ctr">
                        <a:lnSpc>
                          <a:spcPct val="190909"/>
                        </a:lnSpc>
                        <a:spcBef>
                          <a:spcPts val="0"/>
                        </a:spcBef>
                        <a:spcAft>
                          <a:spcPts val="0"/>
                        </a:spcAft>
                        <a:buNone/>
                      </a:pPr>
                      <a:r>
                        <a:rPr lang="en-US" sz="1700">
                          <a:solidFill>
                            <a:schemeClr val="dk1"/>
                          </a:solidFill>
                        </a:rPr>
                        <a:t>0.035408</a:t>
                      </a:r>
                      <a:endParaRPr sz="11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solidFill>
                  </a:tcPr>
                </a:tc>
                <a:tc>
                  <a:txBody>
                    <a:bodyPr/>
                    <a:lstStyle/>
                    <a:p>
                      <a:pPr indent="0" lvl="0" marL="0" rtl="0" algn="ctr">
                        <a:lnSpc>
                          <a:spcPct val="190909"/>
                        </a:lnSpc>
                        <a:spcBef>
                          <a:spcPts val="0"/>
                        </a:spcBef>
                        <a:spcAft>
                          <a:spcPts val="0"/>
                        </a:spcAft>
                        <a:buNone/>
                      </a:pPr>
                      <a:r>
                        <a:rPr lang="en-US" sz="1700">
                          <a:solidFill>
                            <a:schemeClr val="dk1"/>
                          </a:solidFill>
                        </a:rPr>
                        <a:t>-1.204</a:t>
                      </a:r>
                      <a:endParaRPr sz="11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solidFill>
                  </a:tcPr>
                </a:tc>
                <a:tc>
                  <a:txBody>
                    <a:bodyPr/>
                    <a:lstStyle/>
                    <a:p>
                      <a:pPr indent="0" lvl="0" marL="0" rtl="0" algn="ctr">
                        <a:lnSpc>
                          <a:spcPct val="190909"/>
                        </a:lnSpc>
                        <a:spcBef>
                          <a:spcPts val="0"/>
                        </a:spcBef>
                        <a:spcAft>
                          <a:spcPts val="0"/>
                        </a:spcAft>
                        <a:buNone/>
                      </a:pPr>
                      <a:r>
                        <a:rPr lang="en-US" sz="1700">
                          <a:solidFill>
                            <a:schemeClr val="dk1"/>
                          </a:solidFill>
                        </a:rPr>
                        <a:t>0.240</a:t>
                      </a:r>
                      <a:endParaRPr sz="1100"/>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solidFill>
                  </a:tcPr>
                </a:tc>
              </a:tr>
              <a:tr h="540075">
                <a:tc>
                  <a:txBody>
                    <a:bodyPr/>
                    <a:lstStyle/>
                    <a:p>
                      <a:pPr indent="0" lvl="0" marL="0" rtl="0" algn="ctr">
                        <a:lnSpc>
                          <a:spcPct val="190909"/>
                        </a:lnSpc>
                        <a:spcBef>
                          <a:spcPts val="0"/>
                        </a:spcBef>
                        <a:spcAft>
                          <a:spcPts val="0"/>
                        </a:spcAft>
                        <a:buNone/>
                      </a:pPr>
                      <a:r>
                        <a:rPr lang="en-US" sz="1700">
                          <a:solidFill>
                            <a:schemeClr val="dk1"/>
                          </a:solidFill>
                        </a:rPr>
                        <a:t>decade2010s</a:t>
                      </a:r>
                      <a:endParaRPr sz="11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solidFill>
                  </a:tcPr>
                </a:tc>
                <a:tc>
                  <a:txBody>
                    <a:bodyPr/>
                    <a:lstStyle/>
                    <a:p>
                      <a:pPr indent="0" lvl="0" marL="0" rtl="0" algn="ctr">
                        <a:lnSpc>
                          <a:spcPct val="190909"/>
                        </a:lnSpc>
                        <a:spcBef>
                          <a:spcPts val="0"/>
                        </a:spcBef>
                        <a:spcAft>
                          <a:spcPts val="0"/>
                        </a:spcAft>
                        <a:buNone/>
                      </a:pPr>
                      <a:r>
                        <a:rPr lang="en-US" sz="1700">
                          <a:solidFill>
                            <a:schemeClr val="dk1"/>
                          </a:solidFill>
                        </a:rPr>
                        <a:t>-0.009545</a:t>
                      </a:r>
                      <a:endParaRPr sz="11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solidFill>
                  </a:tcPr>
                </a:tc>
                <a:tc>
                  <a:txBody>
                    <a:bodyPr/>
                    <a:lstStyle/>
                    <a:p>
                      <a:pPr indent="0" lvl="0" marL="0" rtl="0" algn="ctr">
                        <a:lnSpc>
                          <a:spcPct val="190909"/>
                        </a:lnSpc>
                        <a:spcBef>
                          <a:spcPts val="0"/>
                        </a:spcBef>
                        <a:spcAft>
                          <a:spcPts val="0"/>
                        </a:spcAft>
                        <a:buNone/>
                      </a:pPr>
                      <a:r>
                        <a:rPr lang="en-US" sz="1700">
                          <a:solidFill>
                            <a:schemeClr val="dk1"/>
                          </a:solidFill>
                        </a:rPr>
                        <a:t>0.031364</a:t>
                      </a:r>
                      <a:endParaRPr sz="11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solidFill>
                  </a:tcPr>
                </a:tc>
                <a:tc>
                  <a:txBody>
                    <a:bodyPr/>
                    <a:lstStyle/>
                    <a:p>
                      <a:pPr indent="0" lvl="0" marL="0" rtl="0" algn="ctr">
                        <a:lnSpc>
                          <a:spcPct val="190909"/>
                        </a:lnSpc>
                        <a:spcBef>
                          <a:spcPts val="0"/>
                        </a:spcBef>
                        <a:spcAft>
                          <a:spcPts val="0"/>
                        </a:spcAft>
                        <a:buNone/>
                      </a:pPr>
                      <a:r>
                        <a:rPr lang="en-US" sz="1700">
                          <a:solidFill>
                            <a:schemeClr val="dk1"/>
                          </a:solidFill>
                        </a:rPr>
                        <a:t>-0.304</a:t>
                      </a:r>
                      <a:endParaRPr sz="11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solidFill>
                  </a:tcPr>
                </a:tc>
                <a:tc>
                  <a:txBody>
                    <a:bodyPr/>
                    <a:lstStyle/>
                    <a:p>
                      <a:pPr indent="0" lvl="0" marL="0" rtl="0" algn="ctr">
                        <a:lnSpc>
                          <a:spcPct val="190909"/>
                        </a:lnSpc>
                        <a:spcBef>
                          <a:spcPts val="0"/>
                        </a:spcBef>
                        <a:spcAft>
                          <a:spcPts val="0"/>
                        </a:spcAft>
                        <a:buNone/>
                      </a:pPr>
                      <a:r>
                        <a:rPr lang="en-US" sz="1700">
                          <a:solidFill>
                            <a:schemeClr val="dk1"/>
                          </a:solidFill>
                        </a:rPr>
                        <a:t>0.763</a:t>
                      </a:r>
                      <a:endParaRPr sz="1100"/>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FFFFFF"/>
                    </a:solidFill>
                  </a:tcPr>
                </a:tc>
              </a:tr>
            </a:tbl>
          </a:graphicData>
        </a:graphic>
      </p:graphicFrame>
      <p:graphicFrame>
        <p:nvGraphicFramePr>
          <p:cNvPr id="218" name="Google Shape;218;p22"/>
          <p:cNvGraphicFramePr/>
          <p:nvPr/>
        </p:nvGraphicFramePr>
        <p:xfrm>
          <a:off x="1001650" y="6408904"/>
          <a:ext cx="3000000" cy="3000000"/>
        </p:xfrm>
        <a:graphic>
          <a:graphicData uri="http://schemas.openxmlformats.org/drawingml/2006/table">
            <a:tbl>
              <a:tblPr>
                <a:noFill/>
                <a:tableStyleId>{1EC445DD-A767-4336-8BB3-7551BF121DE4}</a:tableStyleId>
              </a:tblPr>
              <a:tblGrid>
                <a:gridCol w="1653400"/>
                <a:gridCol w="1653400"/>
                <a:gridCol w="1653400"/>
                <a:gridCol w="1653400"/>
              </a:tblGrid>
              <a:tr h="621975">
                <a:tc>
                  <a:txBody>
                    <a:bodyPr/>
                    <a:lstStyle/>
                    <a:p>
                      <a:pPr indent="0" lvl="0" marL="0" marR="0" rtl="0" algn="ctr">
                        <a:lnSpc>
                          <a:spcPct val="140017"/>
                        </a:lnSpc>
                        <a:spcBef>
                          <a:spcPts val="0"/>
                        </a:spcBef>
                        <a:spcAft>
                          <a:spcPts val="0"/>
                        </a:spcAft>
                        <a:buNone/>
                      </a:pPr>
                      <a:r>
                        <a:rPr lang="en-US" sz="1899">
                          <a:latin typeface="Inria Serif"/>
                          <a:ea typeface="Inria Serif"/>
                          <a:cs typeface="Inria Serif"/>
                          <a:sym typeface="Inria Serif"/>
                        </a:rPr>
                        <a:t>Multiple R Squared</a:t>
                      </a:r>
                      <a:endParaRPr sz="7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7B7B7"/>
                    </a:solidFill>
                  </a:tcPr>
                </a:tc>
                <a:tc>
                  <a:txBody>
                    <a:bodyPr/>
                    <a:lstStyle/>
                    <a:p>
                      <a:pPr indent="0" lvl="0" marL="0" marR="0" rtl="0" algn="ctr">
                        <a:lnSpc>
                          <a:spcPct val="140017"/>
                        </a:lnSpc>
                        <a:spcBef>
                          <a:spcPts val="0"/>
                        </a:spcBef>
                        <a:spcAft>
                          <a:spcPts val="0"/>
                        </a:spcAft>
                        <a:buNone/>
                      </a:pPr>
                      <a:r>
                        <a:rPr lang="en-US" sz="2199">
                          <a:latin typeface="Inria Serif"/>
                          <a:ea typeface="Inria Serif"/>
                          <a:cs typeface="Inria Serif"/>
                          <a:sym typeface="Inria Serif"/>
                        </a:rPr>
                        <a:t>Adjusted R Squared</a:t>
                      </a:r>
                      <a:endParaRPr sz="10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7B7B7"/>
                    </a:solidFill>
                  </a:tcPr>
                </a:tc>
                <a:tc>
                  <a:txBody>
                    <a:bodyPr/>
                    <a:lstStyle/>
                    <a:p>
                      <a:pPr indent="0" lvl="0" marL="0" marR="0" rtl="0" algn="ctr">
                        <a:lnSpc>
                          <a:spcPct val="140017"/>
                        </a:lnSpc>
                        <a:spcBef>
                          <a:spcPts val="0"/>
                        </a:spcBef>
                        <a:spcAft>
                          <a:spcPts val="0"/>
                        </a:spcAft>
                        <a:buNone/>
                      </a:pPr>
                      <a:r>
                        <a:rPr lang="en-US" sz="2099">
                          <a:latin typeface="Inria Serif"/>
                          <a:ea typeface="Inria Serif"/>
                          <a:cs typeface="Inria Serif"/>
                          <a:sym typeface="Inria Serif"/>
                        </a:rPr>
                        <a:t>F-Statistic</a:t>
                      </a:r>
                      <a:endParaRPr sz="9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7B7B7"/>
                    </a:solidFill>
                  </a:tcPr>
                </a:tc>
                <a:tc>
                  <a:txBody>
                    <a:bodyPr/>
                    <a:lstStyle/>
                    <a:p>
                      <a:pPr indent="0" lvl="0" marL="0" marR="0" rtl="0" algn="ctr">
                        <a:lnSpc>
                          <a:spcPct val="140017"/>
                        </a:lnSpc>
                        <a:spcBef>
                          <a:spcPts val="0"/>
                        </a:spcBef>
                        <a:spcAft>
                          <a:spcPts val="0"/>
                        </a:spcAft>
                        <a:buNone/>
                      </a:pPr>
                      <a:r>
                        <a:rPr lang="en-US" sz="2299">
                          <a:latin typeface="Inria Serif"/>
                          <a:ea typeface="Inria Serif"/>
                          <a:cs typeface="Inria Serif"/>
                          <a:sym typeface="Inria Serif"/>
                        </a:rPr>
                        <a:t>p-value</a:t>
                      </a:r>
                      <a:endParaRPr sz="11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rgbClr val="B7B7B7"/>
                    </a:solidFill>
                  </a:tcPr>
                </a:tc>
              </a:tr>
              <a:tr h="540075">
                <a:tc>
                  <a:txBody>
                    <a:bodyPr/>
                    <a:lstStyle/>
                    <a:p>
                      <a:pPr indent="0" lvl="0" marL="0" marR="0" rtl="0" algn="ctr">
                        <a:lnSpc>
                          <a:spcPct val="190909"/>
                        </a:lnSpc>
                        <a:spcBef>
                          <a:spcPts val="0"/>
                        </a:spcBef>
                        <a:spcAft>
                          <a:spcPts val="0"/>
                        </a:spcAft>
                        <a:buNone/>
                      </a:pPr>
                      <a:r>
                        <a:rPr lang="en-US" sz="1700"/>
                        <a:t>0.1579</a:t>
                      </a:r>
                      <a:endParaRPr sz="17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90909"/>
                        </a:lnSpc>
                        <a:spcBef>
                          <a:spcPts val="0"/>
                        </a:spcBef>
                        <a:spcAft>
                          <a:spcPts val="0"/>
                        </a:spcAft>
                        <a:buNone/>
                      </a:pPr>
                      <a:r>
                        <a:rPr lang="en-US" sz="1700">
                          <a:solidFill>
                            <a:schemeClr val="dk1"/>
                          </a:solidFill>
                        </a:rPr>
                        <a:t>0.0607</a:t>
                      </a:r>
                      <a:endParaRPr sz="11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90909"/>
                        </a:lnSpc>
                        <a:spcBef>
                          <a:spcPts val="0"/>
                        </a:spcBef>
                        <a:spcAft>
                          <a:spcPts val="0"/>
                        </a:spcAft>
                        <a:buNone/>
                      </a:pPr>
                      <a:r>
                        <a:rPr lang="en-US" sz="1700">
                          <a:solidFill>
                            <a:schemeClr val="dk1"/>
                          </a:solidFill>
                        </a:rPr>
                        <a:t>1.625 </a:t>
                      </a:r>
                      <a:endParaRPr sz="1700">
                        <a:solidFill>
                          <a:schemeClr val="dk1"/>
                        </a:solidFill>
                      </a:endParaRPr>
                    </a:p>
                    <a:p>
                      <a:pPr indent="0" lvl="0" marL="0" rtl="0" algn="ctr">
                        <a:lnSpc>
                          <a:spcPct val="190909"/>
                        </a:lnSpc>
                        <a:spcBef>
                          <a:spcPts val="0"/>
                        </a:spcBef>
                        <a:spcAft>
                          <a:spcPts val="0"/>
                        </a:spcAft>
                        <a:buNone/>
                      </a:pPr>
                      <a:r>
                        <a:rPr lang="en-US" sz="1600">
                          <a:solidFill>
                            <a:schemeClr val="dk1"/>
                          </a:solidFill>
                        </a:rPr>
                        <a:t>(3 and 26 DF)</a:t>
                      </a:r>
                      <a:endParaRPr sz="10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lnSpc>
                          <a:spcPct val="190909"/>
                        </a:lnSpc>
                        <a:spcBef>
                          <a:spcPts val="0"/>
                        </a:spcBef>
                        <a:spcAft>
                          <a:spcPts val="0"/>
                        </a:spcAft>
                        <a:buNone/>
                      </a:pPr>
                      <a:r>
                        <a:rPr lang="en-US" sz="1700">
                          <a:solidFill>
                            <a:schemeClr val="dk1"/>
                          </a:solidFill>
                        </a:rPr>
                        <a:t>0.2078</a:t>
                      </a:r>
                      <a:endParaRPr sz="1100" u="none" cap="none" strike="noStrike"/>
                    </a:p>
                  </a:txBody>
                  <a:tcPr marT="171450" marB="171450" marR="171450" marL="17145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219" name="Google Shape;219;p22"/>
          <p:cNvSpPr/>
          <p:nvPr/>
        </p:nvSpPr>
        <p:spPr>
          <a:xfrm>
            <a:off x="6141200" y="6703025"/>
            <a:ext cx="1259400" cy="1782300"/>
          </a:xfrm>
          <a:prstGeom prst="roundRect">
            <a:avLst>
              <a:gd fmla="val 16667" name="adj"/>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